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48"/>
  </p:notesMasterIdLst>
  <p:handoutMasterIdLst>
    <p:handoutMasterId r:id="rId49"/>
  </p:handoutMasterIdLst>
  <p:sldIdLst>
    <p:sldId id="257" r:id="rId5"/>
    <p:sldId id="268" r:id="rId6"/>
    <p:sldId id="389" r:id="rId7"/>
    <p:sldId id="384" r:id="rId8"/>
    <p:sldId id="317" r:id="rId9"/>
    <p:sldId id="392" r:id="rId10"/>
    <p:sldId id="393" r:id="rId11"/>
    <p:sldId id="395" r:id="rId12"/>
    <p:sldId id="396" r:id="rId13"/>
    <p:sldId id="399" r:id="rId14"/>
    <p:sldId id="397" r:id="rId15"/>
    <p:sldId id="398" r:id="rId16"/>
    <p:sldId id="400" r:id="rId17"/>
    <p:sldId id="403" r:id="rId18"/>
    <p:sldId id="404" r:id="rId19"/>
    <p:sldId id="409" r:id="rId20"/>
    <p:sldId id="417" r:id="rId21"/>
    <p:sldId id="418" r:id="rId22"/>
    <p:sldId id="435" r:id="rId23"/>
    <p:sldId id="436" r:id="rId24"/>
    <p:sldId id="437" r:id="rId25"/>
    <p:sldId id="438" r:id="rId26"/>
    <p:sldId id="439" r:id="rId27"/>
    <p:sldId id="415" r:id="rId28"/>
    <p:sldId id="414" r:id="rId29"/>
    <p:sldId id="416" r:id="rId30"/>
    <p:sldId id="419" r:id="rId31"/>
    <p:sldId id="420" r:id="rId32"/>
    <p:sldId id="421" r:id="rId33"/>
    <p:sldId id="422" r:id="rId34"/>
    <p:sldId id="423" r:id="rId35"/>
    <p:sldId id="434" r:id="rId36"/>
    <p:sldId id="424" r:id="rId37"/>
    <p:sldId id="425" r:id="rId38"/>
    <p:sldId id="426" r:id="rId39"/>
    <p:sldId id="427" r:id="rId40"/>
    <p:sldId id="430" r:id="rId41"/>
    <p:sldId id="428" r:id="rId42"/>
    <p:sldId id="429" r:id="rId43"/>
    <p:sldId id="431" r:id="rId44"/>
    <p:sldId id="432" r:id="rId45"/>
    <p:sldId id="402" r:id="rId46"/>
    <p:sldId id="4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8DA"/>
    <a:srgbClr val="FF2F00"/>
    <a:srgbClr val="69F5FF"/>
    <a:srgbClr val="FFFF0A"/>
    <a:srgbClr val="CCFF33"/>
    <a:srgbClr val="FF370A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F7ABA7-2E60-43B8-A670-F824C3724299}" v="81" dt="2022-10-11T05:48:40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76366D-838B-49CC-98F3-A35D04E122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540FA4-2025-40B0-BED3-FDF0C1E591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 authentic Cloud Kitchen/ Restaurant Pizza Kaaran is used to order your favorite mouth-watering Pizzas, burgers, Fries and Beverages online in just a click.</a:t>
          </a:r>
        </a:p>
      </dgm:t>
    </dgm:pt>
    <dgm:pt modelId="{320C6153-55E8-458A-9F31-8A300F530E3B}" type="parTrans" cxnId="{92B316A0-419E-46A8-A4CC-262335CE4090}">
      <dgm:prSet/>
      <dgm:spPr/>
      <dgm:t>
        <a:bodyPr/>
        <a:lstStyle/>
        <a:p>
          <a:endParaRPr lang="en-US"/>
        </a:p>
      </dgm:t>
    </dgm:pt>
    <dgm:pt modelId="{36FF9204-4987-4ECD-9CC9-9C7D87987461}" type="sibTrans" cxnId="{92B316A0-419E-46A8-A4CC-262335CE40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38CF165-858A-4B8D-AE94-26E06FB07A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is especially designed for the people who are in rush hour or wants to save time and enjoy the meal comfortably in their space.</a:t>
          </a:r>
        </a:p>
      </dgm:t>
    </dgm:pt>
    <dgm:pt modelId="{D3F29E82-09E3-42A9-93B8-AF579993B9CF}" type="parTrans" cxnId="{09FC3775-5207-43D4-AD0D-2CAF3F7E2E92}">
      <dgm:prSet/>
      <dgm:spPr/>
      <dgm:t>
        <a:bodyPr/>
        <a:lstStyle/>
        <a:p>
          <a:endParaRPr lang="en-US"/>
        </a:p>
      </dgm:t>
    </dgm:pt>
    <dgm:pt modelId="{F9F3FC74-3187-43E6-BB1C-2051DCBFEFC1}" type="sibTrans" cxnId="{09FC3775-5207-43D4-AD0D-2CAF3F7E2E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3454D4-4545-4EC4-A672-F169DC24E0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make sure that we deliver the order "Hot" at your doorstep on time.</a:t>
          </a:r>
        </a:p>
      </dgm:t>
    </dgm:pt>
    <dgm:pt modelId="{677AC871-D1D6-4FEB-9721-CFAA7DF47F3A}" type="parTrans" cxnId="{D984E415-79D4-4988-89FC-0CB645BCEA26}">
      <dgm:prSet/>
      <dgm:spPr/>
      <dgm:t>
        <a:bodyPr/>
        <a:lstStyle/>
        <a:p>
          <a:endParaRPr lang="en-US"/>
        </a:p>
      </dgm:t>
    </dgm:pt>
    <dgm:pt modelId="{BF8FFFC9-28B8-434D-A89F-607F5949AD5B}" type="sibTrans" cxnId="{D984E415-79D4-4988-89FC-0CB645BCEA2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95E2EB-9A4A-4B0F-AF1D-08F04082B1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 types of modules are used here – Admin and Customer.</a:t>
          </a:r>
        </a:p>
      </dgm:t>
    </dgm:pt>
    <dgm:pt modelId="{166750B3-FA32-4688-9628-8E60E8449473}" type="parTrans" cxnId="{8424A234-F3BD-44E6-8AC8-1A3B4286889F}">
      <dgm:prSet/>
      <dgm:spPr/>
      <dgm:t>
        <a:bodyPr/>
        <a:lstStyle/>
        <a:p>
          <a:endParaRPr lang="en-US"/>
        </a:p>
      </dgm:t>
    </dgm:pt>
    <dgm:pt modelId="{ABA4713B-BAE7-46A3-BE8C-448B1BE5D383}" type="sibTrans" cxnId="{8424A234-F3BD-44E6-8AC8-1A3B428688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AD4A7F-9C49-4961-8556-2791CE50BE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the orders are managed by the admin. The customers can make use of the offers and order their favorites.</a:t>
          </a:r>
        </a:p>
      </dgm:t>
    </dgm:pt>
    <dgm:pt modelId="{5887733E-714C-425D-9E0F-5202B8ABB581}" type="parTrans" cxnId="{874AFC34-9DE6-450A-87C9-BE895407E127}">
      <dgm:prSet/>
      <dgm:spPr/>
      <dgm:t>
        <a:bodyPr/>
        <a:lstStyle/>
        <a:p>
          <a:endParaRPr lang="en-US"/>
        </a:p>
      </dgm:t>
    </dgm:pt>
    <dgm:pt modelId="{CEE17B27-512D-41E0-B0CA-681EF9D6DB43}" type="sibTrans" cxnId="{874AFC34-9DE6-450A-87C9-BE895407E127}">
      <dgm:prSet/>
      <dgm:spPr/>
      <dgm:t>
        <a:bodyPr/>
        <a:lstStyle/>
        <a:p>
          <a:endParaRPr lang="en-US"/>
        </a:p>
      </dgm:t>
    </dgm:pt>
    <dgm:pt modelId="{F29845C2-D36E-442D-BC5B-B4F23FD60C1F}" type="pres">
      <dgm:prSet presAssocID="{1576366D-838B-49CC-98F3-A35D04E12285}" presName="root" presStyleCnt="0">
        <dgm:presLayoutVars>
          <dgm:dir/>
          <dgm:resizeHandles val="exact"/>
        </dgm:presLayoutVars>
      </dgm:prSet>
      <dgm:spPr/>
    </dgm:pt>
    <dgm:pt modelId="{85F73F75-9E69-4993-880B-662792DD7364}" type="pres">
      <dgm:prSet presAssocID="{6B540FA4-2025-40B0-BED3-FDF0C1E59113}" presName="compNode" presStyleCnt="0"/>
      <dgm:spPr/>
    </dgm:pt>
    <dgm:pt modelId="{74C97DC1-AE0A-4630-BD47-09F7CD56843C}" type="pres">
      <dgm:prSet presAssocID="{6B540FA4-2025-40B0-BED3-FDF0C1E59113}" presName="bgRect" presStyleLbl="bgShp" presStyleIdx="0" presStyleCnt="5"/>
      <dgm:spPr/>
    </dgm:pt>
    <dgm:pt modelId="{6999386F-4A35-4D6D-9F7C-01A01B505B33}" type="pres">
      <dgm:prSet presAssocID="{6B540FA4-2025-40B0-BED3-FDF0C1E591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zza"/>
        </a:ext>
      </dgm:extLst>
    </dgm:pt>
    <dgm:pt modelId="{5F35C641-B9F7-4610-883A-DB009F93C320}" type="pres">
      <dgm:prSet presAssocID="{6B540FA4-2025-40B0-BED3-FDF0C1E59113}" presName="spaceRect" presStyleCnt="0"/>
      <dgm:spPr/>
    </dgm:pt>
    <dgm:pt modelId="{FCCDBE5A-4AF6-4418-9438-05174F880DB4}" type="pres">
      <dgm:prSet presAssocID="{6B540FA4-2025-40B0-BED3-FDF0C1E59113}" presName="parTx" presStyleLbl="revTx" presStyleIdx="0" presStyleCnt="5">
        <dgm:presLayoutVars>
          <dgm:chMax val="0"/>
          <dgm:chPref val="0"/>
        </dgm:presLayoutVars>
      </dgm:prSet>
      <dgm:spPr/>
    </dgm:pt>
    <dgm:pt modelId="{E86826EA-9B37-4584-BB1F-F7C25549FE03}" type="pres">
      <dgm:prSet presAssocID="{36FF9204-4987-4ECD-9CC9-9C7D87987461}" presName="sibTrans" presStyleCnt="0"/>
      <dgm:spPr/>
    </dgm:pt>
    <dgm:pt modelId="{64B627E6-4780-4A1A-83E9-FC3ECB1497AD}" type="pres">
      <dgm:prSet presAssocID="{238CF165-858A-4B8D-AE94-26E06FB07A7B}" presName="compNode" presStyleCnt="0"/>
      <dgm:spPr/>
    </dgm:pt>
    <dgm:pt modelId="{5A7783DC-B8D0-4536-8072-170219A6331D}" type="pres">
      <dgm:prSet presAssocID="{238CF165-858A-4B8D-AE94-26E06FB07A7B}" presName="bgRect" presStyleLbl="bgShp" presStyleIdx="1" presStyleCnt="5"/>
      <dgm:spPr/>
    </dgm:pt>
    <dgm:pt modelId="{BF8E1EE9-D1A5-4AB3-9BBE-67D4792D7286}" type="pres">
      <dgm:prSet presAssocID="{238CF165-858A-4B8D-AE94-26E06FB07A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91AD14BF-4AB7-43D2-8FD0-113351E19512}" type="pres">
      <dgm:prSet presAssocID="{238CF165-858A-4B8D-AE94-26E06FB07A7B}" presName="spaceRect" presStyleCnt="0"/>
      <dgm:spPr/>
    </dgm:pt>
    <dgm:pt modelId="{13E2D3C2-C29B-4CFB-AB48-EAA2DA5159BD}" type="pres">
      <dgm:prSet presAssocID="{238CF165-858A-4B8D-AE94-26E06FB07A7B}" presName="parTx" presStyleLbl="revTx" presStyleIdx="1" presStyleCnt="5">
        <dgm:presLayoutVars>
          <dgm:chMax val="0"/>
          <dgm:chPref val="0"/>
        </dgm:presLayoutVars>
      </dgm:prSet>
      <dgm:spPr/>
    </dgm:pt>
    <dgm:pt modelId="{7F67BF53-E833-4107-A73A-0B5D8963ADF2}" type="pres">
      <dgm:prSet presAssocID="{F9F3FC74-3187-43E6-BB1C-2051DCBFEFC1}" presName="sibTrans" presStyleCnt="0"/>
      <dgm:spPr/>
    </dgm:pt>
    <dgm:pt modelId="{4997B20B-0D7E-4247-9C8B-C0635EBCC616}" type="pres">
      <dgm:prSet presAssocID="{443454D4-4545-4EC4-A672-F169DC24E040}" presName="compNode" presStyleCnt="0"/>
      <dgm:spPr/>
    </dgm:pt>
    <dgm:pt modelId="{2A6B0EF2-7941-42C8-ABF1-87A28ECAC123}" type="pres">
      <dgm:prSet presAssocID="{443454D4-4545-4EC4-A672-F169DC24E040}" presName="bgRect" presStyleLbl="bgShp" presStyleIdx="2" presStyleCnt="5"/>
      <dgm:spPr/>
    </dgm:pt>
    <dgm:pt modelId="{FBD50C8B-A117-4070-929C-B5E95B0079F3}" type="pres">
      <dgm:prSet presAssocID="{443454D4-4545-4EC4-A672-F169DC24E04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9A6983CA-0CB6-4573-B353-8421E6728B8D}" type="pres">
      <dgm:prSet presAssocID="{443454D4-4545-4EC4-A672-F169DC24E040}" presName="spaceRect" presStyleCnt="0"/>
      <dgm:spPr/>
    </dgm:pt>
    <dgm:pt modelId="{5575048E-5D83-48BA-9413-B1C8B07B91A8}" type="pres">
      <dgm:prSet presAssocID="{443454D4-4545-4EC4-A672-F169DC24E040}" presName="parTx" presStyleLbl="revTx" presStyleIdx="2" presStyleCnt="5">
        <dgm:presLayoutVars>
          <dgm:chMax val="0"/>
          <dgm:chPref val="0"/>
        </dgm:presLayoutVars>
      </dgm:prSet>
      <dgm:spPr/>
    </dgm:pt>
    <dgm:pt modelId="{EB19693F-1461-48A5-B247-57FD9C51802A}" type="pres">
      <dgm:prSet presAssocID="{BF8FFFC9-28B8-434D-A89F-607F5949AD5B}" presName="sibTrans" presStyleCnt="0"/>
      <dgm:spPr/>
    </dgm:pt>
    <dgm:pt modelId="{34BEC4C8-A4F1-4903-A2E9-D178F052A5A0}" type="pres">
      <dgm:prSet presAssocID="{4295E2EB-9A4A-4B0F-AF1D-08F04082B16D}" presName="compNode" presStyleCnt="0"/>
      <dgm:spPr/>
    </dgm:pt>
    <dgm:pt modelId="{79DBEBC3-0121-4AF7-9908-A627EE339503}" type="pres">
      <dgm:prSet presAssocID="{4295E2EB-9A4A-4B0F-AF1D-08F04082B16D}" presName="bgRect" presStyleLbl="bgShp" presStyleIdx="3" presStyleCnt="5"/>
      <dgm:spPr/>
    </dgm:pt>
    <dgm:pt modelId="{5E4A193E-4202-4722-905E-E84BEF8209A2}" type="pres">
      <dgm:prSet presAssocID="{4295E2EB-9A4A-4B0F-AF1D-08F04082B16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D373AB7-B907-4571-BD9A-47063F16F5AE}" type="pres">
      <dgm:prSet presAssocID="{4295E2EB-9A4A-4B0F-AF1D-08F04082B16D}" presName="spaceRect" presStyleCnt="0"/>
      <dgm:spPr/>
    </dgm:pt>
    <dgm:pt modelId="{37C25F7B-8437-4738-B248-0650BD7401B7}" type="pres">
      <dgm:prSet presAssocID="{4295E2EB-9A4A-4B0F-AF1D-08F04082B16D}" presName="parTx" presStyleLbl="revTx" presStyleIdx="3" presStyleCnt="5">
        <dgm:presLayoutVars>
          <dgm:chMax val="0"/>
          <dgm:chPref val="0"/>
        </dgm:presLayoutVars>
      </dgm:prSet>
      <dgm:spPr/>
    </dgm:pt>
    <dgm:pt modelId="{872952C7-9B8E-4CD0-AF33-72D0026534C8}" type="pres">
      <dgm:prSet presAssocID="{ABA4713B-BAE7-46A3-BE8C-448B1BE5D383}" presName="sibTrans" presStyleCnt="0"/>
      <dgm:spPr/>
    </dgm:pt>
    <dgm:pt modelId="{9D638C6A-CE94-4174-95A0-DD8A392AC1FE}" type="pres">
      <dgm:prSet presAssocID="{EAAD4A7F-9C49-4961-8556-2791CE50BE5D}" presName="compNode" presStyleCnt="0"/>
      <dgm:spPr/>
    </dgm:pt>
    <dgm:pt modelId="{A081D26C-1E9C-4B77-8CB3-A9EDADB3DC5B}" type="pres">
      <dgm:prSet presAssocID="{EAAD4A7F-9C49-4961-8556-2791CE50BE5D}" presName="bgRect" presStyleLbl="bgShp" presStyleIdx="4" presStyleCnt="5"/>
      <dgm:spPr/>
    </dgm:pt>
    <dgm:pt modelId="{AA3BF96E-5873-404C-954A-CB32C58DC526}" type="pres">
      <dgm:prSet presAssocID="{EAAD4A7F-9C49-4961-8556-2791CE50BE5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062303D-C2CC-436C-971B-DBB18A5E0FC4}" type="pres">
      <dgm:prSet presAssocID="{EAAD4A7F-9C49-4961-8556-2791CE50BE5D}" presName="spaceRect" presStyleCnt="0"/>
      <dgm:spPr/>
    </dgm:pt>
    <dgm:pt modelId="{E4FA0DB3-4BBB-491F-B85C-23202B6890C7}" type="pres">
      <dgm:prSet presAssocID="{EAAD4A7F-9C49-4961-8556-2791CE50BE5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6188B12-17B0-4BFD-865A-2988A855C6A4}" type="presOf" srcId="{6B540FA4-2025-40B0-BED3-FDF0C1E59113}" destId="{FCCDBE5A-4AF6-4418-9438-05174F880DB4}" srcOrd="0" destOrd="0" presId="urn:microsoft.com/office/officeart/2018/2/layout/IconVerticalSolidList"/>
    <dgm:cxn modelId="{AB80D614-0423-4DB9-8C35-1899261D065E}" type="presOf" srcId="{238CF165-858A-4B8D-AE94-26E06FB07A7B}" destId="{13E2D3C2-C29B-4CFB-AB48-EAA2DA5159BD}" srcOrd="0" destOrd="0" presId="urn:microsoft.com/office/officeart/2018/2/layout/IconVerticalSolidList"/>
    <dgm:cxn modelId="{D984E415-79D4-4988-89FC-0CB645BCEA26}" srcId="{1576366D-838B-49CC-98F3-A35D04E12285}" destId="{443454D4-4545-4EC4-A672-F169DC24E040}" srcOrd="2" destOrd="0" parTransId="{677AC871-D1D6-4FEB-9721-CFAA7DF47F3A}" sibTransId="{BF8FFFC9-28B8-434D-A89F-607F5949AD5B}"/>
    <dgm:cxn modelId="{8424A234-F3BD-44E6-8AC8-1A3B4286889F}" srcId="{1576366D-838B-49CC-98F3-A35D04E12285}" destId="{4295E2EB-9A4A-4B0F-AF1D-08F04082B16D}" srcOrd="3" destOrd="0" parTransId="{166750B3-FA32-4688-9628-8E60E8449473}" sibTransId="{ABA4713B-BAE7-46A3-BE8C-448B1BE5D383}"/>
    <dgm:cxn modelId="{874AFC34-9DE6-450A-87C9-BE895407E127}" srcId="{1576366D-838B-49CC-98F3-A35D04E12285}" destId="{EAAD4A7F-9C49-4961-8556-2791CE50BE5D}" srcOrd="4" destOrd="0" parTransId="{5887733E-714C-425D-9E0F-5202B8ABB581}" sibTransId="{CEE17B27-512D-41E0-B0CA-681EF9D6DB43}"/>
    <dgm:cxn modelId="{6B787361-7D7B-4119-9F2E-61E8D47857B9}" type="presOf" srcId="{4295E2EB-9A4A-4B0F-AF1D-08F04082B16D}" destId="{37C25F7B-8437-4738-B248-0650BD7401B7}" srcOrd="0" destOrd="0" presId="urn:microsoft.com/office/officeart/2018/2/layout/IconVerticalSolidList"/>
    <dgm:cxn modelId="{09FC3775-5207-43D4-AD0D-2CAF3F7E2E92}" srcId="{1576366D-838B-49CC-98F3-A35D04E12285}" destId="{238CF165-858A-4B8D-AE94-26E06FB07A7B}" srcOrd="1" destOrd="0" parTransId="{D3F29E82-09E3-42A9-93B8-AF579993B9CF}" sibTransId="{F9F3FC74-3187-43E6-BB1C-2051DCBFEFC1}"/>
    <dgm:cxn modelId="{92B316A0-419E-46A8-A4CC-262335CE4090}" srcId="{1576366D-838B-49CC-98F3-A35D04E12285}" destId="{6B540FA4-2025-40B0-BED3-FDF0C1E59113}" srcOrd="0" destOrd="0" parTransId="{320C6153-55E8-458A-9F31-8A300F530E3B}" sibTransId="{36FF9204-4987-4ECD-9CC9-9C7D87987461}"/>
    <dgm:cxn modelId="{FBCE51A5-DBDB-460D-9B80-B63D7BB38CE8}" type="presOf" srcId="{1576366D-838B-49CC-98F3-A35D04E12285}" destId="{F29845C2-D36E-442D-BC5B-B4F23FD60C1F}" srcOrd="0" destOrd="0" presId="urn:microsoft.com/office/officeart/2018/2/layout/IconVerticalSolidList"/>
    <dgm:cxn modelId="{BEDACDB0-6062-4E64-A16E-8AF948167726}" type="presOf" srcId="{EAAD4A7F-9C49-4961-8556-2791CE50BE5D}" destId="{E4FA0DB3-4BBB-491F-B85C-23202B6890C7}" srcOrd="0" destOrd="0" presId="urn:microsoft.com/office/officeart/2018/2/layout/IconVerticalSolidList"/>
    <dgm:cxn modelId="{4D6676D7-3DA9-4489-B889-4D35FC6C1093}" type="presOf" srcId="{443454D4-4545-4EC4-A672-F169DC24E040}" destId="{5575048E-5D83-48BA-9413-B1C8B07B91A8}" srcOrd="0" destOrd="0" presId="urn:microsoft.com/office/officeart/2018/2/layout/IconVerticalSolidList"/>
    <dgm:cxn modelId="{8F547E7F-F3D9-49C7-9F73-17E4988A830C}" type="presParOf" srcId="{F29845C2-D36E-442D-BC5B-B4F23FD60C1F}" destId="{85F73F75-9E69-4993-880B-662792DD7364}" srcOrd="0" destOrd="0" presId="urn:microsoft.com/office/officeart/2018/2/layout/IconVerticalSolidList"/>
    <dgm:cxn modelId="{1EE80642-D7D0-43CE-9355-9ABBD84B82B0}" type="presParOf" srcId="{85F73F75-9E69-4993-880B-662792DD7364}" destId="{74C97DC1-AE0A-4630-BD47-09F7CD56843C}" srcOrd="0" destOrd="0" presId="urn:microsoft.com/office/officeart/2018/2/layout/IconVerticalSolidList"/>
    <dgm:cxn modelId="{23DD741F-FE4D-45C7-8D2D-D08C96A217A7}" type="presParOf" srcId="{85F73F75-9E69-4993-880B-662792DD7364}" destId="{6999386F-4A35-4D6D-9F7C-01A01B505B33}" srcOrd="1" destOrd="0" presId="urn:microsoft.com/office/officeart/2018/2/layout/IconVerticalSolidList"/>
    <dgm:cxn modelId="{F69268C1-B54F-4B5E-B4D7-8977B784BA98}" type="presParOf" srcId="{85F73F75-9E69-4993-880B-662792DD7364}" destId="{5F35C641-B9F7-4610-883A-DB009F93C320}" srcOrd="2" destOrd="0" presId="urn:microsoft.com/office/officeart/2018/2/layout/IconVerticalSolidList"/>
    <dgm:cxn modelId="{A8F8E629-5F2A-42CE-A444-AC52D1858A6D}" type="presParOf" srcId="{85F73F75-9E69-4993-880B-662792DD7364}" destId="{FCCDBE5A-4AF6-4418-9438-05174F880DB4}" srcOrd="3" destOrd="0" presId="urn:microsoft.com/office/officeart/2018/2/layout/IconVerticalSolidList"/>
    <dgm:cxn modelId="{F87A8E4F-44C1-4330-8930-D9150A2C6B5E}" type="presParOf" srcId="{F29845C2-D36E-442D-BC5B-B4F23FD60C1F}" destId="{E86826EA-9B37-4584-BB1F-F7C25549FE03}" srcOrd="1" destOrd="0" presId="urn:microsoft.com/office/officeart/2018/2/layout/IconVerticalSolidList"/>
    <dgm:cxn modelId="{6CFD3C9A-89BE-4BEB-84F6-FDDE02861A0A}" type="presParOf" srcId="{F29845C2-D36E-442D-BC5B-B4F23FD60C1F}" destId="{64B627E6-4780-4A1A-83E9-FC3ECB1497AD}" srcOrd="2" destOrd="0" presId="urn:microsoft.com/office/officeart/2018/2/layout/IconVerticalSolidList"/>
    <dgm:cxn modelId="{DE451267-4146-497D-ADE8-1B3848D11B3F}" type="presParOf" srcId="{64B627E6-4780-4A1A-83E9-FC3ECB1497AD}" destId="{5A7783DC-B8D0-4536-8072-170219A6331D}" srcOrd="0" destOrd="0" presId="urn:microsoft.com/office/officeart/2018/2/layout/IconVerticalSolidList"/>
    <dgm:cxn modelId="{42ADE206-02B0-43E4-B5F3-E3E94529F939}" type="presParOf" srcId="{64B627E6-4780-4A1A-83E9-FC3ECB1497AD}" destId="{BF8E1EE9-D1A5-4AB3-9BBE-67D4792D7286}" srcOrd="1" destOrd="0" presId="urn:microsoft.com/office/officeart/2018/2/layout/IconVerticalSolidList"/>
    <dgm:cxn modelId="{D3B2B0E8-774C-46BC-854B-3D978D56EF32}" type="presParOf" srcId="{64B627E6-4780-4A1A-83E9-FC3ECB1497AD}" destId="{91AD14BF-4AB7-43D2-8FD0-113351E19512}" srcOrd="2" destOrd="0" presId="urn:microsoft.com/office/officeart/2018/2/layout/IconVerticalSolidList"/>
    <dgm:cxn modelId="{8EEB81DD-B33A-4819-BFB5-862BF27D7791}" type="presParOf" srcId="{64B627E6-4780-4A1A-83E9-FC3ECB1497AD}" destId="{13E2D3C2-C29B-4CFB-AB48-EAA2DA5159BD}" srcOrd="3" destOrd="0" presId="urn:microsoft.com/office/officeart/2018/2/layout/IconVerticalSolidList"/>
    <dgm:cxn modelId="{9CCDA0A0-0D94-4E82-8D95-740A2088EB8B}" type="presParOf" srcId="{F29845C2-D36E-442D-BC5B-B4F23FD60C1F}" destId="{7F67BF53-E833-4107-A73A-0B5D8963ADF2}" srcOrd="3" destOrd="0" presId="urn:microsoft.com/office/officeart/2018/2/layout/IconVerticalSolidList"/>
    <dgm:cxn modelId="{1FBF4641-EFBB-41AF-A914-A6552C81A4EF}" type="presParOf" srcId="{F29845C2-D36E-442D-BC5B-B4F23FD60C1F}" destId="{4997B20B-0D7E-4247-9C8B-C0635EBCC616}" srcOrd="4" destOrd="0" presId="urn:microsoft.com/office/officeart/2018/2/layout/IconVerticalSolidList"/>
    <dgm:cxn modelId="{620916D4-85DE-4900-B126-871E49B5361D}" type="presParOf" srcId="{4997B20B-0D7E-4247-9C8B-C0635EBCC616}" destId="{2A6B0EF2-7941-42C8-ABF1-87A28ECAC123}" srcOrd="0" destOrd="0" presId="urn:microsoft.com/office/officeart/2018/2/layout/IconVerticalSolidList"/>
    <dgm:cxn modelId="{739537A1-3283-4A88-8148-BAC2F43FC7F8}" type="presParOf" srcId="{4997B20B-0D7E-4247-9C8B-C0635EBCC616}" destId="{FBD50C8B-A117-4070-929C-B5E95B0079F3}" srcOrd="1" destOrd="0" presId="urn:microsoft.com/office/officeart/2018/2/layout/IconVerticalSolidList"/>
    <dgm:cxn modelId="{76133468-6657-4AD3-AE05-0B171F61D390}" type="presParOf" srcId="{4997B20B-0D7E-4247-9C8B-C0635EBCC616}" destId="{9A6983CA-0CB6-4573-B353-8421E6728B8D}" srcOrd="2" destOrd="0" presId="urn:microsoft.com/office/officeart/2018/2/layout/IconVerticalSolidList"/>
    <dgm:cxn modelId="{7BA52137-E102-41BA-B677-17E31064E191}" type="presParOf" srcId="{4997B20B-0D7E-4247-9C8B-C0635EBCC616}" destId="{5575048E-5D83-48BA-9413-B1C8B07B91A8}" srcOrd="3" destOrd="0" presId="urn:microsoft.com/office/officeart/2018/2/layout/IconVerticalSolidList"/>
    <dgm:cxn modelId="{A5111A7C-00B1-4043-8D05-B7B71AF0651E}" type="presParOf" srcId="{F29845C2-D36E-442D-BC5B-B4F23FD60C1F}" destId="{EB19693F-1461-48A5-B247-57FD9C51802A}" srcOrd="5" destOrd="0" presId="urn:microsoft.com/office/officeart/2018/2/layout/IconVerticalSolidList"/>
    <dgm:cxn modelId="{72535267-C185-4791-938B-811A80C2CC2A}" type="presParOf" srcId="{F29845C2-D36E-442D-BC5B-B4F23FD60C1F}" destId="{34BEC4C8-A4F1-4903-A2E9-D178F052A5A0}" srcOrd="6" destOrd="0" presId="urn:microsoft.com/office/officeart/2018/2/layout/IconVerticalSolidList"/>
    <dgm:cxn modelId="{EE52CC4E-8636-4AD3-B901-53B0D6537241}" type="presParOf" srcId="{34BEC4C8-A4F1-4903-A2E9-D178F052A5A0}" destId="{79DBEBC3-0121-4AF7-9908-A627EE339503}" srcOrd="0" destOrd="0" presId="urn:microsoft.com/office/officeart/2018/2/layout/IconVerticalSolidList"/>
    <dgm:cxn modelId="{9A14ECCC-A8E5-4EB6-82B0-B985BDFE4BC7}" type="presParOf" srcId="{34BEC4C8-A4F1-4903-A2E9-D178F052A5A0}" destId="{5E4A193E-4202-4722-905E-E84BEF8209A2}" srcOrd="1" destOrd="0" presId="urn:microsoft.com/office/officeart/2018/2/layout/IconVerticalSolidList"/>
    <dgm:cxn modelId="{AC095B3B-3F37-49D9-A987-D5B0046F0754}" type="presParOf" srcId="{34BEC4C8-A4F1-4903-A2E9-D178F052A5A0}" destId="{CD373AB7-B907-4571-BD9A-47063F16F5AE}" srcOrd="2" destOrd="0" presId="urn:microsoft.com/office/officeart/2018/2/layout/IconVerticalSolidList"/>
    <dgm:cxn modelId="{AFD44F9E-F455-4833-A862-C62C96A90897}" type="presParOf" srcId="{34BEC4C8-A4F1-4903-A2E9-D178F052A5A0}" destId="{37C25F7B-8437-4738-B248-0650BD7401B7}" srcOrd="3" destOrd="0" presId="urn:microsoft.com/office/officeart/2018/2/layout/IconVerticalSolidList"/>
    <dgm:cxn modelId="{9AB2D3B3-AF3E-4B36-97AB-00484160EB38}" type="presParOf" srcId="{F29845C2-D36E-442D-BC5B-B4F23FD60C1F}" destId="{872952C7-9B8E-4CD0-AF33-72D0026534C8}" srcOrd="7" destOrd="0" presId="urn:microsoft.com/office/officeart/2018/2/layout/IconVerticalSolidList"/>
    <dgm:cxn modelId="{E14712EF-34BA-4FAB-9B0E-7233FB5D67C7}" type="presParOf" srcId="{F29845C2-D36E-442D-BC5B-B4F23FD60C1F}" destId="{9D638C6A-CE94-4174-95A0-DD8A392AC1FE}" srcOrd="8" destOrd="0" presId="urn:microsoft.com/office/officeart/2018/2/layout/IconVerticalSolidList"/>
    <dgm:cxn modelId="{C712951F-BFD8-42E3-995F-0936B8430C6A}" type="presParOf" srcId="{9D638C6A-CE94-4174-95A0-DD8A392AC1FE}" destId="{A081D26C-1E9C-4B77-8CB3-A9EDADB3DC5B}" srcOrd="0" destOrd="0" presId="urn:microsoft.com/office/officeart/2018/2/layout/IconVerticalSolidList"/>
    <dgm:cxn modelId="{D4A912A2-7F0C-4735-9382-0BDBF7FB7BAE}" type="presParOf" srcId="{9D638C6A-CE94-4174-95A0-DD8A392AC1FE}" destId="{AA3BF96E-5873-404C-954A-CB32C58DC526}" srcOrd="1" destOrd="0" presId="urn:microsoft.com/office/officeart/2018/2/layout/IconVerticalSolidList"/>
    <dgm:cxn modelId="{86BBDA56-94FC-44E2-A004-0893C457B65D}" type="presParOf" srcId="{9D638C6A-CE94-4174-95A0-DD8A392AC1FE}" destId="{C062303D-C2CC-436C-971B-DBB18A5E0FC4}" srcOrd="2" destOrd="0" presId="urn:microsoft.com/office/officeart/2018/2/layout/IconVerticalSolidList"/>
    <dgm:cxn modelId="{4232CACB-4FCA-47C3-A73D-CD621DADA840}" type="presParOf" srcId="{9D638C6A-CE94-4174-95A0-DD8A392AC1FE}" destId="{E4FA0DB3-4BBB-491F-B85C-23202B6890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97DC1-AE0A-4630-BD47-09F7CD56843C}">
      <dsp:nvSpPr>
        <dsp:cNvPr id="0" name=""/>
        <dsp:cNvSpPr/>
      </dsp:nvSpPr>
      <dsp:spPr>
        <a:xfrm>
          <a:off x="0" y="7489"/>
          <a:ext cx="4677286" cy="897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9386F-4A35-4D6D-9F7C-01A01B505B33}">
      <dsp:nvSpPr>
        <dsp:cNvPr id="0" name=""/>
        <dsp:cNvSpPr/>
      </dsp:nvSpPr>
      <dsp:spPr>
        <a:xfrm>
          <a:off x="271420" y="209372"/>
          <a:ext cx="493973" cy="4934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DBE5A-4AF6-4418-9438-05174F880DB4}">
      <dsp:nvSpPr>
        <dsp:cNvPr id="0" name=""/>
        <dsp:cNvSpPr/>
      </dsp:nvSpPr>
      <dsp:spPr>
        <a:xfrm>
          <a:off x="1036813" y="7489"/>
          <a:ext cx="3593631" cy="98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62" tIns="103862" rIns="103862" bIns="1038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 authentic Cloud Kitchen/ Restaurant Pizza Kaaran is used to order your favorite mouth-watering Pizzas, burgers, Fries and Beverages online in just a click.</a:t>
          </a:r>
        </a:p>
      </dsp:txBody>
      <dsp:txXfrm>
        <a:off x="1036813" y="7489"/>
        <a:ext cx="3593631" cy="981374"/>
      </dsp:txXfrm>
    </dsp:sp>
    <dsp:sp modelId="{5A7783DC-B8D0-4536-8072-170219A6331D}">
      <dsp:nvSpPr>
        <dsp:cNvPr id="0" name=""/>
        <dsp:cNvSpPr/>
      </dsp:nvSpPr>
      <dsp:spPr>
        <a:xfrm>
          <a:off x="0" y="1234207"/>
          <a:ext cx="4677286" cy="897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E1EE9-D1A5-4AB3-9BBE-67D4792D7286}">
      <dsp:nvSpPr>
        <dsp:cNvPr id="0" name=""/>
        <dsp:cNvSpPr/>
      </dsp:nvSpPr>
      <dsp:spPr>
        <a:xfrm>
          <a:off x="271420" y="1436090"/>
          <a:ext cx="493973" cy="4934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2D3C2-C29B-4CFB-AB48-EAA2DA5159BD}">
      <dsp:nvSpPr>
        <dsp:cNvPr id="0" name=""/>
        <dsp:cNvSpPr/>
      </dsp:nvSpPr>
      <dsp:spPr>
        <a:xfrm>
          <a:off x="1036813" y="1234207"/>
          <a:ext cx="3593631" cy="98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62" tIns="103862" rIns="103862" bIns="1038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is especially designed for the people who are in rush hour or wants to save time and enjoy the meal comfortably in their space.</a:t>
          </a:r>
        </a:p>
      </dsp:txBody>
      <dsp:txXfrm>
        <a:off x="1036813" y="1234207"/>
        <a:ext cx="3593631" cy="981374"/>
      </dsp:txXfrm>
    </dsp:sp>
    <dsp:sp modelId="{2A6B0EF2-7941-42C8-ABF1-87A28ECAC123}">
      <dsp:nvSpPr>
        <dsp:cNvPr id="0" name=""/>
        <dsp:cNvSpPr/>
      </dsp:nvSpPr>
      <dsp:spPr>
        <a:xfrm>
          <a:off x="0" y="2460924"/>
          <a:ext cx="4677286" cy="897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50C8B-A117-4070-929C-B5E95B0079F3}">
      <dsp:nvSpPr>
        <dsp:cNvPr id="0" name=""/>
        <dsp:cNvSpPr/>
      </dsp:nvSpPr>
      <dsp:spPr>
        <a:xfrm>
          <a:off x="271420" y="2662807"/>
          <a:ext cx="493973" cy="4934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5048E-5D83-48BA-9413-B1C8B07B91A8}">
      <dsp:nvSpPr>
        <dsp:cNvPr id="0" name=""/>
        <dsp:cNvSpPr/>
      </dsp:nvSpPr>
      <dsp:spPr>
        <a:xfrm>
          <a:off x="1036813" y="2460924"/>
          <a:ext cx="3593631" cy="98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62" tIns="103862" rIns="103862" bIns="1038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 make sure that we deliver the order "Hot" at your doorstep on time.</a:t>
          </a:r>
        </a:p>
      </dsp:txBody>
      <dsp:txXfrm>
        <a:off x="1036813" y="2460924"/>
        <a:ext cx="3593631" cy="981374"/>
      </dsp:txXfrm>
    </dsp:sp>
    <dsp:sp modelId="{79DBEBC3-0121-4AF7-9908-A627EE339503}">
      <dsp:nvSpPr>
        <dsp:cNvPr id="0" name=""/>
        <dsp:cNvSpPr/>
      </dsp:nvSpPr>
      <dsp:spPr>
        <a:xfrm>
          <a:off x="0" y="3687642"/>
          <a:ext cx="4677286" cy="897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A193E-4202-4722-905E-E84BEF8209A2}">
      <dsp:nvSpPr>
        <dsp:cNvPr id="0" name=""/>
        <dsp:cNvSpPr/>
      </dsp:nvSpPr>
      <dsp:spPr>
        <a:xfrm>
          <a:off x="271420" y="3889525"/>
          <a:ext cx="493973" cy="4934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25F7B-8437-4738-B248-0650BD7401B7}">
      <dsp:nvSpPr>
        <dsp:cNvPr id="0" name=""/>
        <dsp:cNvSpPr/>
      </dsp:nvSpPr>
      <dsp:spPr>
        <a:xfrm>
          <a:off x="1036813" y="3687642"/>
          <a:ext cx="3593631" cy="98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62" tIns="103862" rIns="103862" bIns="1038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 types of modules are used here – Admin and Customer.</a:t>
          </a:r>
        </a:p>
      </dsp:txBody>
      <dsp:txXfrm>
        <a:off x="1036813" y="3687642"/>
        <a:ext cx="3593631" cy="981374"/>
      </dsp:txXfrm>
    </dsp:sp>
    <dsp:sp modelId="{A081D26C-1E9C-4B77-8CB3-A9EDADB3DC5B}">
      <dsp:nvSpPr>
        <dsp:cNvPr id="0" name=""/>
        <dsp:cNvSpPr/>
      </dsp:nvSpPr>
      <dsp:spPr>
        <a:xfrm>
          <a:off x="0" y="4914360"/>
          <a:ext cx="4677286" cy="897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BF96E-5873-404C-954A-CB32C58DC526}">
      <dsp:nvSpPr>
        <dsp:cNvPr id="0" name=""/>
        <dsp:cNvSpPr/>
      </dsp:nvSpPr>
      <dsp:spPr>
        <a:xfrm>
          <a:off x="271420" y="5116242"/>
          <a:ext cx="493973" cy="4934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A0DB3-4BBB-491F-B85C-23202B6890C7}">
      <dsp:nvSpPr>
        <dsp:cNvPr id="0" name=""/>
        <dsp:cNvSpPr/>
      </dsp:nvSpPr>
      <dsp:spPr>
        <a:xfrm>
          <a:off x="1036813" y="4914360"/>
          <a:ext cx="3593631" cy="98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62" tIns="103862" rIns="103862" bIns="1038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 the orders are managed by the admin. The customers can make use of the offers and order their favorites.</a:t>
          </a:r>
        </a:p>
      </dsp:txBody>
      <dsp:txXfrm>
        <a:off x="1036813" y="4914360"/>
        <a:ext cx="3593631" cy="981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: Shape 5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2" name="Oval 5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Oval 6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4" name="Group 6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45" name="Rectangle 6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izza, pan, food, dish&#10;&#10;Description automatically generated">
            <a:extLst>
              <a:ext uri="{FF2B5EF4-FFF2-40B4-BE49-F238E27FC236}">
                <a16:creationId xmlns:a16="http://schemas.microsoft.com/office/drawing/2014/main" id="{0DBFB326-0E9E-C206-9915-4DB9579C6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146" name="Rectangle 7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72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451622"/>
            <a:ext cx="4506911" cy="208388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     </a:t>
            </a:r>
            <a:r>
              <a:rPr lang="en-US" sz="6400" kern="1200">
                <a:solidFill>
                  <a:schemeClr val="tx1"/>
                </a:solidFill>
                <a:latin typeface="Congenial Black" panose="020B0604020202020204" pitchFamily="2" charset="0"/>
                <a:cs typeface="Aharoni" panose="02010803020104030203" pitchFamily="2" charset="-79"/>
              </a:rPr>
              <a:t>Pizza</a:t>
            </a: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K A </a:t>
            </a:r>
            <a:r>
              <a:rPr lang="en-US" sz="6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 A 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3" y="3827609"/>
            <a:ext cx="2363787" cy="535542"/>
          </a:xfrm>
        </p:spPr>
        <p:txBody>
          <a:bodyPr vert="horz" wrap="square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kern="1200">
                <a:latin typeface="Algerian" panose="04020705040A02060702" pitchFamily="82" charset="0"/>
                <a:ea typeface="Verdana" panose="020B0604030504040204" pitchFamily="34" charset="0"/>
              </a:rPr>
              <a:t>By </a:t>
            </a:r>
            <a:r>
              <a:rPr lang="en-US" sz="2800" kern="1200" err="1">
                <a:latin typeface="Algerian" panose="04020705040A02060702" pitchFamily="82" charset="0"/>
                <a:ea typeface="Verdana" panose="020B0604030504040204" pitchFamily="34" charset="0"/>
              </a:rPr>
              <a:t>Py</a:t>
            </a:r>
            <a:r>
              <a:rPr lang="en-US" sz="2800" kern="1200">
                <a:latin typeface="Algerian" panose="04020705040A02060702" pitchFamily="82" charset="0"/>
                <a:ea typeface="Verdana" panose="020B0604030504040204" pitchFamily="34" charset="0"/>
              </a:rPr>
              <a:t>-Rates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4E08760-CC8E-905E-E4FA-6836ECA548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12529"/>
              </a:clrFrom>
              <a:clrTo>
                <a:srgbClr val="21252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819" y="1336517"/>
            <a:ext cx="2246744" cy="1289071"/>
          </a:xfrm>
          <a:prstGeom prst="ellipse">
            <a:avLst/>
          </a:prstGeom>
          <a:ln w="63500" cap="rnd">
            <a:noFill/>
            <a:prstDash val="sysDash"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31031-48B0-EDBE-3BF0-6BC0088F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E8ED6-5027-3C6A-5950-974DD9E14E78}"/>
              </a:ext>
            </a:extLst>
          </p:cNvPr>
          <p:cNvSpPr txBox="1"/>
          <p:nvPr/>
        </p:nvSpPr>
        <p:spPr>
          <a:xfrm>
            <a:off x="212631" y="241867"/>
            <a:ext cx="4420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masis MT Pro Black" panose="020B0604020202020204" pitchFamily="18" charset="0"/>
              </a:rPr>
              <a:t>Architectural</a:t>
            </a: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masis MT Pro Black" panose="020B0604020202020204" pitchFamily="18" charset="0"/>
              </a:rPr>
              <a:t> </a:t>
            </a:r>
            <a:r>
              <a:rPr lang="en-IN" sz="2800" dirty="0">
                <a:solidFill>
                  <a:srgbClr val="FF2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masis MT Pro Black" panose="020B0604020202020204" pitchFamily="18" charset="0"/>
              </a:rPr>
              <a:t>Diagram</a:t>
            </a:r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869D9542-E4E2-1DDD-B9AA-3C15BF47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1" y="1897252"/>
            <a:ext cx="2002474" cy="262569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4D83A3-82E0-9782-BF08-F7E8D4FF75DD}"/>
              </a:ext>
            </a:extLst>
          </p:cNvPr>
          <p:cNvSpPr/>
          <p:nvPr/>
        </p:nvSpPr>
        <p:spPr>
          <a:xfrm>
            <a:off x="2215105" y="2437072"/>
            <a:ext cx="1758461" cy="353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19D534-13D8-7949-D7A8-7216EB2CCBC8}"/>
              </a:ext>
            </a:extLst>
          </p:cNvPr>
          <p:cNvSpPr/>
          <p:nvPr/>
        </p:nvSpPr>
        <p:spPr>
          <a:xfrm rot="10800000">
            <a:off x="2215105" y="3261824"/>
            <a:ext cx="1758460" cy="353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99CC68B-8AE4-8E57-F3FE-66660072B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51" y="1688123"/>
            <a:ext cx="3382563" cy="283482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1FC45B7-C8C4-DD2C-1DDB-51E77A2B5636}"/>
              </a:ext>
            </a:extLst>
          </p:cNvPr>
          <p:cNvSpPr/>
          <p:nvPr/>
        </p:nvSpPr>
        <p:spPr>
          <a:xfrm>
            <a:off x="7580073" y="2480410"/>
            <a:ext cx="1350498" cy="310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34A574-0418-FB0E-BB76-B50A3EB970BF}"/>
              </a:ext>
            </a:extLst>
          </p:cNvPr>
          <p:cNvSpPr/>
          <p:nvPr/>
        </p:nvSpPr>
        <p:spPr>
          <a:xfrm rot="10800000">
            <a:off x="7580073" y="3178447"/>
            <a:ext cx="1350498" cy="310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50046C28-5FE2-6C6C-BD55-CBCFB6FCF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9830" y="1673204"/>
            <a:ext cx="2834823" cy="28348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0B5A54A-19E8-26A2-F93B-ADE5508C3D59}"/>
              </a:ext>
            </a:extLst>
          </p:cNvPr>
          <p:cNvSpPr/>
          <p:nvPr/>
        </p:nvSpPr>
        <p:spPr>
          <a:xfrm>
            <a:off x="3973565" y="903048"/>
            <a:ext cx="8005804" cy="5413346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7835B4-27B6-EACD-A0FC-CD6614A1AC59}"/>
              </a:ext>
            </a:extLst>
          </p:cNvPr>
          <p:cNvSpPr txBox="1"/>
          <p:nvPr/>
        </p:nvSpPr>
        <p:spPr>
          <a:xfrm>
            <a:off x="460767" y="4692167"/>
            <a:ext cx="140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highlight>
                  <a:srgbClr val="000000"/>
                </a:highlight>
              </a:rPr>
              <a:t>CUSTOMER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F109F-DD0B-EA10-FB8B-2BFEBB0573E4}"/>
              </a:ext>
            </a:extLst>
          </p:cNvPr>
          <p:cNvSpPr txBox="1"/>
          <p:nvPr/>
        </p:nvSpPr>
        <p:spPr>
          <a:xfrm>
            <a:off x="2484549" y="1851505"/>
            <a:ext cx="118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highlight>
                  <a:srgbClr val="000000"/>
                </a:highlight>
              </a:rPr>
              <a:t>PLACE</a:t>
            </a:r>
          </a:p>
          <a:p>
            <a:pPr algn="ctr"/>
            <a:r>
              <a:rPr lang="en-IN">
                <a:highlight>
                  <a:srgbClr val="000000"/>
                </a:highlight>
              </a:rPr>
              <a:t>ORDER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BE9E1C-F9CA-B7CB-9239-8FBCA09DEEB6}"/>
              </a:ext>
            </a:extLst>
          </p:cNvPr>
          <p:cNvSpPr txBox="1"/>
          <p:nvPr/>
        </p:nvSpPr>
        <p:spPr>
          <a:xfrm>
            <a:off x="2386075" y="3638222"/>
            <a:ext cx="14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highlight>
                  <a:srgbClr val="000000"/>
                </a:highlight>
              </a:rPr>
              <a:t>CONFIRM ORDER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92129C-9A88-BA2D-A704-86F5FE5B2BCE}"/>
              </a:ext>
            </a:extLst>
          </p:cNvPr>
          <p:cNvSpPr txBox="1"/>
          <p:nvPr/>
        </p:nvSpPr>
        <p:spPr>
          <a:xfrm>
            <a:off x="4539372" y="4749877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000000"/>
                </a:highlight>
                <a:latin typeface="Bahnschrift SemiBold SemiConden" panose="020B0502040204020203" pitchFamily="34" charset="0"/>
              </a:rPr>
              <a:t>Html, </a:t>
            </a:r>
            <a:r>
              <a:rPr lang="en-US" err="1">
                <a:highlight>
                  <a:srgbClr val="000000"/>
                </a:highlight>
                <a:latin typeface="Bahnschrift SemiBold SemiConden" panose="020B0502040204020203" pitchFamily="34" charset="0"/>
              </a:rPr>
              <a:t>css</a:t>
            </a:r>
            <a:r>
              <a:rPr lang="en-US">
                <a:highlight>
                  <a:srgbClr val="000000"/>
                </a:highlight>
                <a:latin typeface="Bahnschrift SemiBold SemiConden" panose="020B0502040204020203" pitchFamily="34" charset="0"/>
              </a:rPr>
              <a:t>, jinja2,bootstrap</a:t>
            </a:r>
            <a:endParaRPr lang="en-IN">
              <a:highlight>
                <a:srgbClr val="000000"/>
              </a:highlight>
              <a:latin typeface="Bahnschrift SemiBold SemiConden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BF0DD2-988A-8551-CA8E-AB8A51D6B851}"/>
              </a:ext>
            </a:extLst>
          </p:cNvPr>
          <p:cNvSpPr txBox="1"/>
          <p:nvPr/>
        </p:nvSpPr>
        <p:spPr>
          <a:xfrm>
            <a:off x="4632762" y="1049009"/>
            <a:ext cx="220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highlight>
                  <a:srgbClr val="000000"/>
                </a:highlight>
                <a:latin typeface="Bahnschrift SemiLight SemiConde" panose="020B0502040204020203" pitchFamily="34" charset="0"/>
                <a:ea typeface="KaiTi" panose="020B0503020204020204" pitchFamily="49" charset="-122"/>
              </a:rPr>
              <a:t>What the user sees and interacts with..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568906-0A29-9E89-47E5-920AD3762E1B}"/>
              </a:ext>
            </a:extLst>
          </p:cNvPr>
          <p:cNvSpPr txBox="1"/>
          <p:nvPr/>
        </p:nvSpPr>
        <p:spPr>
          <a:xfrm>
            <a:off x="9203841" y="4698845"/>
            <a:ext cx="242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highlight>
                  <a:srgbClr val="000000"/>
                </a:highlight>
              </a:rPr>
              <a:t>MySQL DATABASE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A7A432-37AA-2D03-58D3-8AD3E79DE6D6}"/>
              </a:ext>
            </a:extLst>
          </p:cNvPr>
          <p:cNvSpPr txBox="1"/>
          <p:nvPr/>
        </p:nvSpPr>
        <p:spPr>
          <a:xfrm>
            <a:off x="7665778" y="2152665"/>
            <a:ext cx="118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highlight>
                  <a:srgbClr val="000000"/>
                </a:highlight>
              </a:rPr>
              <a:t>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FA5CEF-22A7-AFC6-899D-44B5864BDB8A}"/>
              </a:ext>
            </a:extLst>
          </p:cNvPr>
          <p:cNvSpPr txBox="1"/>
          <p:nvPr/>
        </p:nvSpPr>
        <p:spPr>
          <a:xfrm>
            <a:off x="7632232" y="3529289"/>
            <a:ext cx="12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highlight>
                  <a:srgbClr val="000000"/>
                </a:highlight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67745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73312-308A-C687-BA8E-3A8414B34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E1FE8-0E6E-27BD-9CC2-C8921A43BCE9}"/>
              </a:ext>
            </a:extLst>
          </p:cNvPr>
          <p:cNvSpPr/>
          <p:nvPr/>
        </p:nvSpPr>
        <p:spPr>
          <a:xfrm>
            <a:off x="4586067" y="797016"/>
            <a:ext cx="2264899" cy="680092"/>
          </a:xfrm>
          <a:prstGeom prst="rect">
            <a:avLst/>
          </a:prstGeom>
          <a:solidFill>
            <a:schemeClr val="tx1">
              <a:lumMod val="95000"/>
              <a:alpha val="9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  <a:p>
            <a:pPr algn="ctr"/>
            <a:r>
              <a:rPr lang="en-US" sz="2000">
                <a:solidFill>
                  <a:schemeClr val="bg1"/>
                </a:solidFill>
                <a:latin typeface="Amasis MT Pro Black" panose="02040A04050005020304" pitchFamily="18" charset="0"/>
              </a:rPr>
              <a:t>Admin</a:t>
            </a:r>
            <a:endParaRPr lang="en-IN" sz="200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9A87D-752F-D3B3-7032-6E73101AAC87}"/>
              </a:ext>
            </a:extLst>
          </p:cNvPr>
          <p:cNvSpPr/>
          <p:nvPr/>
        </p:nvSpPr>
        <p:spPr>
          <a:xfrm>
            <a:off x="4586075" y="2110155"/>
            <a:ext cx="2264891" cy="680089"/>
          </a:xfrm>
          <a:prstGeom prst="rect">
            <a:avLst/>
          </a:prstGeom>
          <a:solidFill>
            <a:schemeClr val="tx1">
              <a:lumMod val="9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  <a:p>
            <a:pPr algn="ctr"/>
            <a:r>
              <a:rPr lang="en-US" sz="2000">
                <a:solidFill>
                  <a:schemeClr val="bg1"/>
                </a:solidFill>
                <a:latin typeface="Amasis MT Pro Black" panose="02040A04050005020304" pitchFamily="18" charset="0"/>
              </a:rPr>
              <a:t>Login</a:t>
            </a:r>
            <a:endParaRPr lang="en-IN" sz="200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ctr"/>
            <a:endParaRPr lang="en-IN" sz="3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DEBB1A-490E-0B2B-8E82-5F0EC38C3D14}"/>
              </a:ext>
            </a:extLst>
          </p:cNvPr>
          <p:cNvSpPr/>
          <p:nvPr/>
        </p:nvSpPr>
        <p:spPr>
          <a:xfrm>
            <a:off x="1620999" y="3557365"/>
            <a:ext cx="2231704" cy="660269"/>
          </a:xfrm>
          <a:prstGeom prst="rect">
            <a:avLst/>
          </a:prstGeom>
          <a:solidFill>
            <a:schemeClr val="tx1">
              <a:lumMod val="9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  <a:p>
            <a:pPr algn="ctr"/>
            <a:r>
              <a:rPr lang="en-US" sz="2000">
                <a:solidFill>
                  <a:schemeClr val="bg1"/>
                </a:solidFill>
                <a:latin typeface="Amasis MT Pro Black" panose="02040A04050005020304" pitchFamily="18" charset="0"/>
              </a:rPr>
              <a:t>View Items</a:t>
            </a:r>
            <a:endParaRPr lang="en-IN" sz="200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ctr"/>
            <a:endParaRPr lang="en-IN" sz="3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E0F11D-466E-EAA7-3488-415DB0D61FC1}"/>
              </a:ext>
            </a:extLst>
          </p:cNvPr>
          <p:cNvSpPr/>
          <p:nvPr/>
        </p:nvSpPr>
        <p:spPr>
          <a:xfrm>
            <a:off x="7739133" y="3557365"/>
            <a:ext cx="2571387" cy="660266"/>
          </a:xfrm>
          <a:prstGeom prst="rect">
            <a:avLst/>
          </a:prstGeom>
          <a:solidFill>
            <a:schemeClr val="tx1">
              <a:lumMod val="9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>
                <a:solidFill>
                  <a:schemeClr val="bg1"/>
                </a:solidFill>
                <a:latin typeface="Amasis MT Pro Black" panose="02040A04050005020304" pitchFamily="18" charset="0"/>
              </a:rPr>
              <a:t>Orders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DCD1C-620C-4664-6F32-A6D39948F0C3}"/>
              </a:ext>
            </a:extLst>
          </p:cNvPr>
          <p:cNvSpPr/>
          <p:nvPr/>
        </p:nvSpPr>
        <p:spPr>
          <a:xfrm>
            <a:off x="2120409" y="4977220"/>
            <a:ext cx="1816702" cy="59241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>
                <a:solidFill>
                  <a:schemeClr val="bg1"/>
                </a:solidFill>
                <a:latin typeface="Amasis MT Pro Black" panose="02040A04050005020304" pitchFamily="18" charset="0"/>
              </a:rPr>
              <a:t>Edit Items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93852E-9F66-3B19-2030-90D30DBE1736}"/>
              </a:ext>
            </a:extLst>
          </p:cNvPr>
          <p:cNvSpPr/>
          <p:nvPr/>
        </p:nvSpPr>
        <p:spPr>
          <a:xfrm>
            <a:off x="56271" y="4983470"/>
            <a:ext cx="1916737" cy="58616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>
                <a:solidFill>
                  <a:schemeClr val="bg1"/>
                </a:solidFill>
                <a:latin typeface="Amasis MT Pro Black" panose="02040A04050005020304" pitchFamily="18" charset="0"/>
              </a:rPr>
              <a:t>Add items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BD9323-2A07-8C30-7C56-8B76A43C2EA2}"/>
              </a:ext>
            </a:extLst>
          </p:cNvPr>
          <p:cNvSpPr/>
          <p:nvPr/>
        </p:nvSpPr>
        <p:spPr>
          <a:xfrm>
            <a:off x="4087355" y="4999291"/>
            <a:ext cx="2017140" cy="59241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>
                <a:solidFill>
                  <a:schemeClr val="bg1"/>
                </a:solidFill>
                <a:latin typeface="Amasis MT Pro Black" panose="02040A04050005020304" pitchFamily="18" charset="0"/>
              </a:rPr>
              <a:t>Remove Items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F4E82-FB4E-90DF-52E1-7227298817ED}"/>
              </a:ext>
            </a:extLst>
          </p:cNvPr>
          <p:cNvSpPr/>
          <p:nvPr/>
        </p:nvSpPr>
        <p:spPr>
          <a:xfrm>
            <a:off x="7867669" y="4929730"/>
            <a:ext cx="2318111" cy="59241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Confirm Orders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6956DC-38EF-F4B1-ACF6-981993B4D9DD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5718517" y="1477108"/>
            <a:ext cx="4" cy="6330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26805D7-9C4F-FADC-FE23-207D4A9F0B1D}"/>
              </a:ext>
            </a:extLst>
          </p:cNvPr>
          <p:cNvSpPr txBox="1"/>
          <p:nvPr/>
        </p:nvSpPr>
        <p:spPr>
          <a:xfrm>
            <a:off x="205325" y="629701"/>
            <a:ext cx="352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ADMIN</a:t>
            </a:r>
            <a:r>
              <a:rPr lang="en-IN" sz="240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en-IN" sz="2400">
                <a:latin typeface="Aharoni" panose="020B0604020202020204" pitchFamily="2" charset="-79"/>
                <a:cs typeface="Aharoni" panose="020B0604020202020204" pitchFamily="2" charset="-79"/>
              </a:rPr>
              <a:t>FLOW</a:t>
            </a:r>
            <a:r>
              <a:rPr lang="en-IN" sz="240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en-IN" sz="240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CHART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83BD07-B5C8-CE0D-C51A-3EC380896849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718521" y="2790244"/>
            <a:ext cx="0" cy="510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8217F2-92DA-A0EC-EBB1-C23914F120CE}"/>
              </a:ext>
            </a:extLst>
          </p:cNvPr>
          <p:cNvCxnSpPr>
            <a:cxnSpLocks/>
          </p:cNvCxnSpPr>
          <p:nvPr/>
        </p:nvCxnSpPr>
        <p:spPr>
          <a:xfrm>
            <a:off x="2671763" y="3300413"/>
            <a:ext cx="0" cy="25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B0A3451-18B2-B91A-2F10-9B9461F0AA8A}"/>
              </a:ext>
            </a:extLst>
          </p:cNvPr>
          <p:cNvCxnSpPr/>
          <p:nvPr/>
        </p:nvCxnSpPr>
        <p:spPr>
          <a:xfrm flipH="1">
            <a:off x="2671763" y="3300413"/>
            <a:ext cx="3046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6428D9-D9DD-A9DD-751E-2AA1B75BA3DB}"/>
              </a:ext>
            </a:extLst>
          </p:cNvPr>
          <p:cNvCxnSpPr/>
          <p:nvPr/>
        </p:nvCxnSpPr>
        <p:spPr>
          <a:xfrm>
            <a:off x="5718516" y="3300413"/>
            <a:ext cx="32254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875DCD-A6EE-7C82-6DC4-E14FAEE0FE50}"/>
              </a:ext>
            </a:extLst>
          </p:cNvPr>
          <p:cNvCxnSpPr/>
          <p:nvPr/>
        </p:nvCxnSpPr>
        <p:spPr>
          <a:xfrm>
            <a:off x="8943975" y="3300413"/>
            <a:ext cx="0" cy="256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201A8BE-5F3E-0390-9619-2A793CFE27CC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9024827" y="4217631"/>
            <a:ext cx="1898" cy="71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6E4E32-650F-4B94-9D65-2956A54A8CE0}"/>
              </a:ext>
            </a:extLst>
          </p:cNvPr>
          <p:cNvCxnSpPr>
            <a:stCxn id="8" idx="2"/>
          </p:cNvCxnSpPr>
          <p:nvPr/>
        </p:nvCxnSpPr>
        <p:spPr>
          <a:xfrm>
            <a:off x="2736851" y="4217634"/>
            <a:ext cx="0" cy="4204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8221C0-CC29-5997-A99F-2EFFA619CE37}"/>
              </a:ext>
            </a:extLst>
          </p:cNvPr>
          <p:cNvCxnSpPr/>
          <p:nvPr/>
        </p:nvCxnSpPr>
        <p:spPr>
          <a:xfrm>
            <a:off x="1014639" y="4624657"/>
            <a:ext cx="4081286" cy="13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73B200-5FFF-8BFF-A8D5-A85EAC83B30E}"/>
              </a:ext>
            </a:extLst>
          </p:cNvPr>
          <p:cNvCxnSpPr>
            <a:endCxn id="11" idx="0"/>
          </p:cNvCxnSpPr>
          <p:nvPr/>
        </p:nvCxnSpPr>
        <p:spPr>
          <a:xfrm>
            <a:off x="1014639" y="4638126"/>
            <a:ext cx="1" cy="34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228901B-B56E-A673-55BC-B5AC5657350D}"/>
              </a:ext>
            </a:extLst>
          </p:cNvPr>
          <p:cNvCxnSpPr/>
          <p:nvPr/>
        </p:nvCxnSpPr>
        <p:spPr>
          <a:xfrm>
            <a:off x="2736851" y="4631391"/>
            <a:ext cx="0" cy="336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D6444EF-667F-4543-F5F4-070E6F9F9C98}"/>
              </a:ext>
            </a:extLst>
          </p:cNvPr>
          <p:cNvCxnSpPr>
            <a:endCxn id="12" idx="0"/>
          </p:cNvCxnSpPr>
          <p:nvPr/>
        </p:nvCxnSpPr>
        <p:spPr>
          <a:xfrm>
            <a:off x="5095925" y="4638126"/>
            <a:ext cx="0" cy="361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49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0C90D9-B6EA-D905-AE2D-F30DAAF28111}"/>
              </a:ext>
            </a:extLst>
          </p:cNvPr>
          <p:cNvSpPr/>
          <p:nvPr/>
        </p:nvSpPr>
        <p:spPr>
          <a:xfrm>
            <a:off x="3359150" y="454307"/>
            <a:ext cx="2170951" cy="727633"/>
          </a:xfrm>
          <a:prstGeom prst="rect">
            <a:avLst/>
          </a:prstGeom>
          <a:solidFill>
            <a:schemeClr val="tx1">
              <a:lumMod val="9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bg1"/>
                </a:solidFill>
                <a:latin typeface="Amasis MT Pro Black" panose="02040A04050005020304" pitchFamily="18" charset="0"/>
              </a:rPr>
              <a:t>Customers</a:t>
            </a:r>
            <a:endParaRPr lang="en-US" b="1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9EAA4-BE3F-681C-E700-7D4F172D3EB6}"/>
              </a:ext>
            </a:extLst>
          </p:cNvPr>
          <p:cNvSpPr/>
          <p:nvPr/>
        </p:nvSpPr>
        <p:spPr>
          <a:xfrm>
            <a:off x="3387287" y="1643087"/>
            <a:ext cx="2135654" cy="699288"/>
          </a:xfrm>
          <a:prstGeom prst="rect">
            <a:avLst/>
          </a:prstGeom>
          <a:solidFill>
            <a:schemeClr val="tx1">
              <a:lumMod val="9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bg1"/>
                </a:solidFill>
                <a:latin typeface="Amasis MT Pro Black" panose="02040A04050005020304" pitchFamily="18" charset="0"/>
              </a:rPr>
              <a:t>Register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71355-E406-21BF-394B-1C8FB2C8EB04}"/>
              </a:ext>
            </a:extLst>
          </p:cNvPr>
          <p:cNvSpPr/>
          <p:nvPr/>
        </p:nvSpPr>
        <p:spPr>
          <a:xfrm>
            <a:off x="3359150" y="2854138"/>
            <a:ext cx="2170951" cy="699289"/>
          </a:xfrm>
          <a:prstGeom prst="rect">
            <a:avLst/>
          </a:prstGeom>
          <a:solidFill>
            <a:schemeClr val="tx1">
              <a:lumMod val="9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Login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048F11-C8C9-4EF8-F68C-768343DF142F}"/>
              </a:ext>
            </a:extLst>
          </p:cNvPr>
          <p:cNvSpPr/>
          <p:nvPr/>
        </p:nvSpPr>
        <p:spPr>
          <a:xfrm>
            <a:off x="3436255" y="4073950"/>
            <a:ext cx="2016740" cy="671834"/>
          </a:xfrm>
          <a:prstGeom prst="rect">
            <a:avLst/>
          </a:prstGeom>
          <a:solidFill>
            <a:schemeClr val="tx1">
              <a:lumMod val="9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View</a:t>
            </a:r>
            <a:r>
              <a:rPr lang="en-GB" dirty="0">
                <a:latin typeface="Amasis MT Pro Black" panose="02040A04050005020304" pitchFamily="18" charset="0"/>
              </a:rPr>
              <a:t> </a:t>
            </a:r>
            <a:r>
              <a:rPr lang="en-GB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Menu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B0C38B-D1DA-8888-9D97-8A5124B196D1}"/>
              </a:ext>
            </a:extLst>
          </p:cNvPr>
          <p:cNvSpPr/>
          <p:nvPr/>
        </p:nvSpPr>
        <p:spPr>
          <a:xfrm>
            <a:off x="3446744" y="5225625"/>
            <a:ext cx="2016740" cy="671834"/>
          </a:xfrm>
          <a:prstGeom prst="rect">
            <a:avLst/>
          </a:prstGeom>
          <a:solidFill>
            <a:schemeClr val="tx1">
              <a:lumMod val="9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Order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9273BE-0CD9-C8F5-A547-C4C53A99EAB0}"/>
              </a:ext>
            </a:extLst>
          </p:cNvPr>
          <p:cNvSpPr txBox="1"/>
          <p:nvPr/>
        </p:nvSpPr>
        <p:spPr>
          <a:xfrm>
            <a:off x="350484" y="169532"/>
            <a:ext cx="302965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highlight>
                  <a:srgbClr val="FFFF00"/>
                </a:highlight>
                <a:latin typeface="Bauhaus 93"/>
              </a:rPr>
              <a:t>USER FLOW CHART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065C84-66B6-329C-DA02-B93211BEDD5C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444626" y="1181940"/>
            <a:ext cx="10488" cy="461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CA00FD-E284-9A8F-2CD9-41A0B7C380C0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4444626" y="2342375"/>
            <a:ext cx="10488" cy="511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544823-1BB2-A2ED-8431-3AE6D9910DD3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444625" y="3553427"/>
            <a:ext cx="1" cy="520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FD1040-59FF-1A3D-4C2F-1074DBA60592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4444625" y="4745784"/>
            <a:ext cx="10489" cy="47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95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000C32-0C69-81B0-78FF-7566650922E8}"/>
              </a:ext>
            </a:extLst>
          </p:cNvPr>
          <p:cNvSpPr txBox="1"/>
          <p:nvPr/>
        </p:nvSpPr>
        <p:spPr>
          <a:xfrm>
            <a:off x="462606" y="144669"/>
            <a:ext cx="2000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CCFF33"/>
                </a:solidFill>
                <a:highlight>
                  <a:srgbClr val="000000"/>
                </a:highlight>
                <a:latin typeface="Jumble" panose="020B0604020202020204" pitchFamily="2" charset="0"/>
              </a:rPr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C5A9AF-0276-F2DF-FBCA-E22A0550F0BF}"/>
              </a:ext>
            </a:extLst>
          </p:cNvPr>
          <p:cNvSpPr/>
          <p:nvPr/>
        </p:nvSpPr>
        <p:spPr>
          <a:xfrm>
            <a:off x="6817717" y="1116822"/>
            <a:ext cx="2334938" cy="5482159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Firstname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(Varchar(50))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Lastname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(Varchar(50))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Email_id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</a:t>
            </a:r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Varchar(50))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Mobile_no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(Number(50))</a:t>
            </a:r>
          </a:p>
          <a:p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Password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(Password(50))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Address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</a:t>
            </a: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Textarea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(100))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8669D-21C2-782A-7E40-5EBDB8AFD6D9}"/>
              </a:ext>
            </a:extLst>
          </p:cNvPr>
          <p:cNvSpPr txBox="1"/>
          <p:nvPr/>
        </p:nvSpPr>
        <p:spPr>
          <a:xfrm>
            <a:off x="7203538" y="628351"/>
            <a:ext cx="156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CCE8DA"/>
                </a:highlight>
                <a:latin typeface="Amasis MT Pro Black" panose="02040A04050005020304" pitchFamily="18" charset="0"/>
              </a:rPr>
              <a:t>R</a:t>
            </a:r>
            <a:r>
              <a:rPr lang="en-IN" dirty="0">
                <a:solidFill>
                  <a:schemeClr val="bg1"/>
                </a:solidFill>
                <a:highlight>
                  <a:srgbClr val="CCE8DA"/>
                </a:highlight>
                <a:latin typeface="Amasis MT Pro Black" panose="02040A04050005020304" pitchFamily="18" charset="0"/>
              </a:rPr>
              <a:t>EGISTERS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DE21FA-4C08-22DC-DFC3-718BF83307BA}"/>
              </a:ext>
            </a:extLst>
          </p:cNvPr>
          <p:cNvSpPr/>
          <p:nvPr/>
        </p:nvSpPr>
        <p:spPr>
          <a:xfrm>
            <a:off x="2703652" y="1116822"/>
            <a:ext cx="2334938" cy="5482159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Username</a:t>
            </a:r>
          </a:p>
          <a:p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(Varchar(50))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Password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(Varchar(50))</a:t>
            </a:r>
          </a:p>
          <a:p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8CD24-24F1-6795-0F39-38A2AD20E2B3}"/>
              </a:ext>
            </a:extLst>
          </p:cNvPr>
          <p:cNvSpPr txBox="1"/>
          <p:nvPr/>
        </p:nvSpPr>
        <p:spPr>
          <a:xfrm>
            <a:off x="3089473" y="628351"/>
            <a:ext cx="156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CCE8DA"/>
                </a:highlight>
                <a:latin typeface="Amasis MT Pro Black" panose="02040A04050005020304" pitchFamily="18" charset="0"/>
              </a:rPr>
              <a:t>A</a:t>
            </a:r>
            <a:r>
              <a:rPr lang="en-IN" dirty="0">
                <a:solidFill>
                  <a:schemeClr val="bg1"/>
                </a:solidFill>
                <a:highlight>
                  <a:srgbClr val="CCE8DA"/>
                </a:highlight>
                <a:latin typeface="Amasis MT Pro Black" panose="02040A04050005020304" pitchFamily="18" charset="0"/>
              </a:rPr>
              <a:t>DMIN</a:t>
            </a:r>
          </a:p>
        </p:txBody>
      </p:sp>
    </p:spTree>
    <p:extLst>
      <p:ext uri="{BB962C8B-B14F-4D97-AF65-F5344CB8AC3E}">
        <p14:creationId xmlns:p14="http://schemas.microsoft.com/office/powerpoint/2010/main" val="262370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1320E-9F0B-F455-E95E-F3825D6720E4}"/>
              </a:ext>
            </a:extLst>
          </p:cNvPr>
          <p:cNvSpPr txBox="1"/>
          <p:nvPr/>
        </p:nvSpPr>
        <p:spPr>
          <a:xfrm>
            <a:off x="9915223" y="643518"/>
            <a:ext cx="147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  <a:highlight>
                  <a:srgbClr val="CCE8DA"/>
                </a:highlight>
                <a:latin typeface="Amasis MT Pro Black" panose="02040A04050005020304" pitchFamily="18" charset="0"/>
              </a:rPr>
              <a:t>Pizzaitems</a:t>
            </a:r>
            <a:endParaRPr lang="en-IN" dirty="0">
              <a:solidFill>
                <a:schemeClr val="bg1"/>
              </a:solidFill>
              <a:highlight>
                <a:srgbClr val="CCE8DA"/>
              </a:highlight>
              <a:latin typeface="Amasis MT Pro Black" panose="02040A040500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8CE78-ED3E-7F15-53F2-A9435FC49208}"/>
              </a:ext>
            </a:extLst>
          </p:cNvPr>
          <p:cNvSpPr/>
          <p:nvPr/>
        </p:nvSpPr>
        <p:spPr>
          <a:xfrm>
            <a:off x="9482846" y="1101996"/>
            <a:ext cx="2334938" cy="5482159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Product_code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(Varchar(30))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Product_name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(Varchar(30))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Product_price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</a:t>
            </a:r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Int(0))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Product_pic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</a:t>
            </a:r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Varchar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(10))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9853A-64FA-6233-14C4-294F2C58F5A8}"/>
              </a:ext>
            </a:extLst>
          </p:cNvPr>
          <p:cNvSpPr txBox="1"/>
          <p:nvPr/>
        </p:nvSpPr>
        <p:spPr>
          <a:xfrm>
            <a:off x="3902953" y="629451"/>
            <a:ext cx="164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  <a:highlight>
                  <a:srgbClr val="CCE8DA"/>
                </a:highlight>
                <a:latin typeface="Amasis MT Pro Black" panose="02040A04050005020304" pitchFamily="18" charset="0"/>
              </a:rPr>
              <a:t>Drinksitems</a:t>
            </a:r>
            <a:endParaRPr lang="en-IN" dirty="0">
              <a:solidFill>
                <a:schemeClr val="bg1"/>
              </a:solidFill>
              <a:highlight>
                <a:srgbClr val="CCE8DA"/>
              </a:highlight>
              <a:latin typeface="Amasis MT Pro Black" panose="02040A040500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C8299-FE6B-F4F5-0B28-2730C99C0260}"/>
              </a:ext>
            </a:extLst>
          </p:cNvPr>
          <p:cNvSpPr/>
          <p:nvPr/>
        </p:nvSpPr>
        <p:spPr>
          <a:xfrm>
            <a:off x="3513787" y="1065999"/>
            <a:ext cx="2334938" cy="5482159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Product_code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(Varchar(50))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Product_name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(Varchar(50))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Product_price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</a:t>
            </a:r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Int(10))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Product_pic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</a:t>
            </a:r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Varchar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(100))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10BDE-E2F3-3A64-36E7-027D0D350ABB}"/>
              </a:ext>
            </a:extLst>
          </p:cNvPr>
          <p:cNvSpPr txBox="1"/>
          <p:nvPr/>
        </p:nvSpPr>
        <p:spPr>
          <a:xfrm>
            <a:off x="983239" y="640395"/>
            <a:ext cx="16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  <a:highlight>
                  <a:srgbClr val="CCE8DA"/>
                </a:highlight>
                <a:latin typeface="Amasis MT Pro Black" panose="02040A04050005020304" pitchFamily="18" charset="0"/>
              </a:rPr>
              <a:t>Burgeritems</a:t>
            </a:r>
            <a:endParaRPr lang="en-IN" dirty="0">
              <a:solidFill>
                <a:schemeClr val="bg1"/>
              </a:solidFill>
              <a:highlight>
                <a:srgbClr val="CCE8DA"/>
              </a:highlight>
              <a:latin typeface="Amasis MT Pro Black" panose="02040A040500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79D123-60C4-DB8C-383A-E96683A399D8}"/>
              </a:ext>
            </a:extLst>
          </p:cNvPr>
          <p:cNvSpPr/>
          <p:nvPr/>
        </p:nvSpPr>
        <p:spPr>
          <a:xfrm>
            <a:off x="550863" y="1077321"/>
            <a:ext cx="2334938" cy="5482159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Product_code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(Varchar(50))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Product_name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(Varchar(50))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Product_price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</a:t>
            </a:r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Int(10))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Product_pic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(Varchar(100))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A7873-03AC-5235-D219-1297F8F9863A}"/>
              </a:ext>
            </a:extLst>
          </p:cNvPr>
          <p:cNvSpPr txBox="1"/>
          <p:nvPr/>
        </p:nvSpPr>
        <p:spPr>
          <a:xfrm>
            <a:off x="6909088" y="643519"/>
            <a:ext cx="147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  <a:highlight>
                  <a:srgbClr val="CCE8DA"/>
                </a:highlight>
                <a:latin typeface="Amasis MT Pro Black" panose="02040A04050005020304" pitchFamily="18" charset="0"/>
              </a:rPr>
              <a:t>Pastaitems</a:t>
            </a:r>
            <a:endParaRPr lang="en-IN" dirty="0">
              <a:solidFill>
                <a:schemeClr val="bg1"/>
              </a:solidFill>
              <a:highlight>
                <a:srgbClr val="CCE8DA"/>
              </a:highlight>
              <a:latin typeface="Amasis MT Pro Black" panose="02040A040500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5EE5CD-FEBF-053C-4B1B-0063B1C2C6A7}"/>
              </a:ext>
            </a:extLst>
          </p:cNvPr>
          <p:cNvSpPr/>
          <p:nvPr/>
        </p:nvSpPr>
        <p:spPr>
          <a:xfrm>
            <a:off x="6476711" y="1101997"/>
            <a:ext cx="2334938" cy="5482159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Product_code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(Varchar(50))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Product_name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(Varchar(50))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Product_price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</a:t>
            </a:r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Int(10))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Product_pic</a:t>
            </a:r>
            <a:endParaRPr lang="en-IN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(</a:t>
            </a:r>
            <a:r>
              <a:rPr lang="en-IN" dirty="0">
                <a:solidFill>
                  <a:schemeClr val="bg2"/>
                </a:solidFill>
                <a:latin typeface="Amasis MT Pro Black" panose="02040A04050005020304" pitchFamily="18" charset="0"/>
              </a:rPr>
              <a:t>Varchar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(100))</a:t>
            </a:r>
          </a:p>
        </p:txBody>
      </p:sp>
    </p:spTree>
    <p:extLst>
      <p:ext uri="{BB962C8B-B14F-4D97-AF65-F5344CB8AC3E}">
        <p14:creationId xmlns:p14="http://schemas.microsoft.com/office/powerpoint/2010/main" val="204354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E6F661-F132-7E16-B535-5DB3B102E7BE}"/>
              </a:ext>
            </a:extLst>
          </p:cNvPr>
          <p:cNvSpPr/>
          <p:nvPr/>
        </p:nvSpPr>
        <p:spPr>
          <a:xfrm>
            <a:off x="612451" y="537671"/>
            <a:ext cx="2334938" cy="61978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Product_name</a:t>
            </a:r>
            <a:endParaRPr lang="en-IN" sz="14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(Varchar(50))</a:t>
            </a:r>
          </a:p>
          <a:p>
            <a:endParaRPr lang="en-IN" sz="14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username</a:t>
            </a: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(Varchar(50))</a:t>
            </a: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Email ((varchar(50))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Quantity</a:t>
            </a: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(Numeric)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Mobile_no</a:t>
            </a: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(varchar(50))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Orderdate</a:t>
            </a: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(date)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Address</a:t>
            </a: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(varchar(100))</a:t>
            </a: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Price(int)</a:t>
            </a: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Totalcost</a:t>
            </a: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(int)</a:t>
            </a:r>
          </a:p>
          <a:p>
            <a:endParaRPr lang="en-IN" sz="14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Product_price</a:t>
            </a:r>
            <a:endParaRPr lang="en-IN" sz="14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sz="14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 (</a:t>
            </a: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Int(10))</a:t>
            </a:r>
            <a:endParaRPr lang="en-IN" sz="14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Product_pic</a:t>
            </a:r>
            <a:endParaRPr lang="en-IN" sz="14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sz="14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    (Varchar(100))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2D939-B5BE-6616-19BF-29D2F0E101C7}"/>
              </a:ext>
            </a:extLst>
          </p:cNvPr>
          <p:cNvSpPr/>
          <p:nvPr/>
        </p:nvSpPr>
        <p:spPr>
          <a:xfrm>
            <a:off x="4924786" y="536763"/>
            <a:ext cx="2334938" cy="6184258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username</a:t>
            </a: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(Varchar(50))</a:t>
            </a: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Mobile_no</a:t>
            </a: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(varchar(20))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Email </a:t>
            </a: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(varchar(50))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Typeofproblem</a:t>
            </a: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(varchar(100))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Message</a:t>
            </a: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(varchar(20))</a:t>
            </a: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en-IN" sz="14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7D3D12-168D-2EC9-B72F-AFCC7E563988}"/>
              </a:ext>
            </a:extLst>
          </p:cNvPr>
          <p:cNvSpPr/>
          <p:nvPr/>
        </p:nvSpPr>
        <p:spPr>
          <a:xfrm>
            <a:off x="9075884" y="536763"/>
            <a:ext cx="2334938" cy="6184258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username</a:t>
            </a: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(Varchar(50))</a:t>
            </a: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City</a:t>
            </a: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(varchar(50))</a:t>
            </a: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item </a:t>
            </a: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(varchar(50))</a:t>
            </a: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favday</a:t>
            </a: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</a:t>
            </a: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(varchar(20))</a:t>
            </a: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Family </a:t>
            </a: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(int)</a:t>
            </a: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favmonth</a:t>
            </a:r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r>
              <a:rPr lang="en-IN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     (varchar(20))</a:t>
            </a:r>
          </a:p>
          <a:p>
            <a:endParaRPr lang="en-IN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en-IN" sz="14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0B79C-CC77-2E82-4950-2F7FE163CA77}"/>
              </a:ext>
            </a:extLst>
          </p:cNvPr>
          <p:cNvSpPr txBox="1"/>
          <p:nvPr/>
        </p:nvSpPr>
        <p:spPr>
          <a:xfrm>
            <a:off x="935108" y="68943"/>
            <a:ext cx="16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CCE8DA"/>
                </a:highlight>
                <a:latin typeface="Amasis MT Pro Black" panose="02040A04050005020304" pitchFamily="18" charset="0"/>
              </a:rPr>
              <a:t>ORDERS</a:t>
            </a:r>
            <a:endParaRPr lang="en-IN" dirty="0">
              <a:solidFill>
                <a:schemeClr val="bg1"/>
              </a:solidFill>
              <a:highlight>
                <a:srgbClr val="CCE8DA"/>
              </a:highlight>
              <a:latin typeface="Amasis MT Pro Black" panose="02040A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495DC-7590-F5DD-E8CA-8204C927A44D}"/>
              </a:ext>
            </a:extLst>
          </p:cNvPr>
          <p:cNvSpPr txBox="1"/>
          <p:nvPr/>
        </p:nvSpPr>
        <p:spPr>
          <a:xfrm>
            <a:off x="5247443" y="68943"/>
            <a:ext cx="16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CCE8DA"/>
                </a:highlight>
                <a:latin typeface="Amasis MT Pro Black" panose="02040A04050005020304" pitchFamily="18" charset="0"/>
              </a:rPr>
              <a:t>ENQUIRY</a:t>
            </a:r>
            <a:endParaRPr lang="en-IN" dirty="0">
              <a:solidFill>
                <a:schemeClr val="bg1"/>
              </a:solidFill>
              <a:highlight>
                <a:srgbClr val="CCE8DA"/>
              </a:highlight>
              <a:latin typeface="Amasis MT Pro Black" panose="02040A040500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4F340-0B06-2383-34D5-73DCAC58EE67}"/>
              </a:ext>
            </a:extLst>
          </p:cNvPr>
          <p:cNvSpPr txBox="1"/>
          <p:nvPr/>
        </p:nvSpPr>
        <p:spPr>
          <a:xfrm>
            <a:off x="9398541" y="68943"/>
            <a:ext cx="168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CCE8DA"/>
                </a:highlight>
                <a:latin typeface="Amasis MT Pro Black" panose="02040A04050005020304" pitchFamily="18" charset="0"/>
              </a:rPr>
              <a:t>SURVEY</a:t>
            </a:r>
            <a:endParaRPr lang="en-IN" dirty="0">
              <a:solidFill>
                <a:schemeClr val="bg1"/>
              </a:solidFill>
              <a:highlight>
                <a:srgbClr val="CCE8DA"/>
              </a:highligh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0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341D308-5B56-7DEB-F8D4-7DDA77E28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5"/>
          <a:stretch/>
        </p:blipFill>
        <p:spPr>
          <a:xfrm>
            <a:off x="391342" y="1566843"/>
            <a:ext cx="11432888" cy="5118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364966-1784-DB8A-34B3-6DAE74A48F3B}"/>
              </a:ext>
            </a:extLst>
          </p:cNvPr>
          <p:cNvSpPr txBox="1"/>
          <p:nvPr/>
        </p:nvSpPr>
        <p:spPr>
          <a:xfrm>
            <a:off x="391342" y="884948"/>
            <a:ext cx="192292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Amasis MT Pro Black"/>
              </a:rPr>
              <a:t>PIZZA ITEMS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D215B-DD75-D18C-1CB0-B65ED79830BD}"/>
              </a:ext>
            </a:extLst>
          </p:cNvPr>
          <p:cNvSpPr txBox="1"/>
          <p:nvPr/>
        </p:nvSpPr>
        <p:spPr>
          <a:xfrm>
            <a:off x="43237" y="172275"/>
            <a:ext cx="31501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Database SCREENSHOTS</a:t>
            </a:r>
          </a:p>
        </p:txBody>
      </p:sp>
    </p:spTree>
    <p:extLst>
      <p:ext uri="{BB962C8B-B14F-4D97-AF65-F5344CB8AC3E}">
        <p14:creationId xmlns:p14="http://schemas.microsoft.com/office/powerpoint/2010/main" val="1918390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169676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Admin Login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C0F23-115A-FD00-EC53-393148AB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2" y="1566843"/>
            <a:ext cx="11439588" cy="51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295676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Admin Forgot Password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1A54AFA-BC39-EBC1-FCDF-6D344443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2" y="1566843"/>
            <a:ext cx="11467723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A7F81-20C9-5F0B-A0D5-AD42733E8DE6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3315861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2323723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Admin Dashboard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7AA0147-D4D7-C525-403A-06772714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2" y="1566843"/>
            <a:ext cx="11481790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3B2EB-33C6-C66A-14BA-7520FD854A35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158927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47623" y="749300"/>
            <a:ext cx="6657975" cy="663575"/>
          </a:xfrm>
        </p:spPr>
        <p:txBody>
          <a:bodyPr/>
          <a:lstStyle/>
          <a:p>
            <a:r>
              <a:rPr lang="en-US">
                <a:latin typeface="Gill Sans MT"/>
              </a:rPr>
              <a:t> Team</a:t>
            </a:r>
            <a:endParaRPr lang="en-U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0E83414-3440-46C7-8C07-7D073B69C42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37472" y="4084188"/>
            <a:ext cx="1711325" cy="366713"/>
          </a:xfrm>
        </p:spPr>
        <p:txBody>
          <a:bodyPr vert="horz" wrap="square" lIns="0" tIns="0" rIns="0" bIns="0" rtlCol="0" anchor="t">
            <a:noAutofit/>
          </a:bodyPr>
          <a:lstStyle/>
          <a:p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endParaRPr lang="en-US"/>
          </a:p>
        </p:txBody>
      </p:sp>
      <p:pic>
        <p:nvPicPr>
          <p:cNvPr id="11" name="Picture 11" descr="A picture containing indoor, dark, close, staring&#10;&#10;Description automatically generated">
            <a:extLst>
              <a:ext uri="{FF2B5EF4-FFF2-40B4-BE49-F238E27FC236}">
                <a16:creationId xmlns:a16="http://schemas.microsoft.com/office/drawing/2014/main" id="{C4D4D1D2-FAF1-E4B6-5B0E-DC658F6925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/>
          <a:srcRect l="10745" r="10745"/>
          <a:stretch/>
        </p:blipFill>
        <p:spPr>
          <a:xfrm rot="5400000">
            <a:off x="-122205" y="1997134"/>
            <a:ext cx="2453286" cy="1889244"/>
          </a:xfrm>
        </p:spPr>
      </p:pic>
      <p:pic>
        <p:nvPicPr>
          <p:cNvPr id="23" name="Picture 24" descr="A picture containing tree, outdoor, person, person&#10;&#10;Description automatically generated">
            <a:extLst>
              <a:ext uri="{FF2B5EF4-FFF2-40B4-BE49-F238E27FC236}">
                <a16:creationId xmlns:a16="http://schemas.microsoft.com/office/drawing/2014/main" id="{91C139D3-1E71-3F7C-09D5-8229DC80DC5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/>
          <a:srcRect l="13480" t="25936" r="22101" b="23126"/>
          <a:stretch/>
        </p:blipFill>
        <p:spPr>
          <a:xfrm>
            <a:off x="4385092" y="1714500"/>
            <a:ext cx="1789362" cy="2674800"/>
          </a:xfrm>
        </p:spPr>
      </p:pic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6D2B177E-7DD2-AEFB-0DB0-0094C988507B}"/>
              </a:ext>
            </a:extLst>
          </p:cNvPr>
          <p:cNvSpPr txBox="1">
            <a:spLocks/>
          </p:cNvSpPr>
          <p:nvPr/>
        </p:nvSpPr>
        <p:spPr>
          <a:xfrm>
            <a:off x="8378411" y="4167272"/>
            <a:ext cx="1711572" cy="3598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08FDD020-FC89-D23C-CCB9-03A57A6C688A}"/>
              </a:ext>
            </a:extLst>
          </p:cNvPr>
          <p:cNvSpPr txBox="1">
            <a:spLocks/>
          </p:cNvSpPr>
          <p:nvPr/>
        </p:nvSpPr>
        <p:spPr>
          <a:xfrm>
            <a:off x="6542470" y="4269253"/>
            <a:ext cx="1711572" cy="3598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83" name="Text Placeholder 41">
            <a:extLst>
              <a:ext uri="{FF2B5EF4-FFF2-40B4-BE49-F238E27FC236}">
                <a16:creationId xmlns:a16="http://schemas.microsoft.com/office/drawing/2014/main" id="{7C5BC88B-0136-34D6-6B6F-9E1BDD2E7E85}"/>
              </a:ext>
            </a:extLst>
          </p:cNvPr>
          <p:cNvSpPr txBox="1">
            <a:spLocks/>
          </p:cNvSpPr>
          <p:nvPr/>
        </p:nvSpPr>
        <p:spPr>
          <a:xfrm>
            <a:off x="8972073" y="4454818"/>
            <a:ext cx="1711572" cy="36576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A005DB9-7A42-1261-62C9-B13A773466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00" t="263" r="33841" b="31670"/>
          <a:stretch/>
        </p:blipFill>
        <p:spPr>
          <a:xfrm>
            <a:off x="10281088" y="2524947"/>
            <a:ext cx="1714546" cy="2478717"/>
          </a:xfrm>
          <a:prstGeom prst="rect">
            <a:avLst/>
          </a:prstGeom>
        </p:spPr>
      </p:pic>
      <p:pic>
        <p:nvPicPr>
          <p:cNvPr id="3" name="Picture 3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0F6EDBE6-29E4-9B15-D496-4BE92132B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4687" y="2433722"/>
            <a:ext cx="1899729" cy="2470256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A2F0B366-CFD8-569C-E2D3-2865D50EE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0288" y="2599964"/>
            <a:ext cx="1722410" cy="2477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3FA823-87C9-F3B3-92B6-57FE66895C17}"/>
              </a:ext>
            </a:extLst>
          </p:cNvPr>
          <p:cNvSpPr txBox="1"/>
          <p:nvPr/>
        </p:nvSpPr>
        <p:spPr>
          <a:xfrm>
            <a:off x="4497049" y="4522034"/>
            <a:ext cx="16739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--Ameena--</a:t>
            </a:r>
            <a:endParaRPr lang="en-US"/>
          </a:p>
          <a:p>
            <a:pPr algn="ctr"/>
            <a:r>
              <a:rPr lang="en-US" sz="1400"/>
              <a:t>Python Full Stack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3EFE-ADAD-EC38-DDFC-34BBA93DDB3C}"/>
              </a:ext>
            </a:extLst>
          </p:cNvPr>
          <p:cNvSpPr txBox="1"/>
          <p:nvPr/>
        </p:nvSpPr>
        <p:spPr>
          <a:xfrm>
            <a:off x="2498361" y="1711376"/>
            <a:ext cx="1499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--</a:t>
            </a:r>
            <a:r>
              <a:rPr lang="en-US" sz="1600" err="1"/>
              <a:t>Vignesan</a:t>
            </a:r>
            <a:r>
              <a:rPr lang="en-US" sz="1600"/>
              <a:t>--</a:t>
            </a:r>
          </a:p>
          <a:p>
            <a:pPr algn="ctr"/>
            <a:r>
              <a:rPr lang="en-US" sz="1600"/>
              <a:t>Data Engineer</a:t>
            </a:r>
          </a:p>
        </p:txBody>
      </p:sp>
      <p:pic>
        <p:nvPicPr>
          <p:cNvPr id="10" name="Picture 11" descr="A picture containing person, tree, outdoor, sky&#10;&#10;Description automatically generated">
            <a:extLst>
              <a:ext uri="{FF2B5EF4-FFF2-40B4-BE49-F238E27FC236}">
                <a16:creationId xmlns:a16="http://schemas.microsoft.com/office/drawing/2014/main" id="{2E46F2C6-7CC7-79CD-1AF5-44AE513B33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354" t="16782" r="10144" b="28522"/>
          <a:stretch/>
        </p:blipFill>
        <p:spPr>
          <a:xfrm>
            <a:off x="8434325" y="1714500"/>
            <a:ext cx="1657918" cy="2462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CF53B-882C-84DC-754D-604B4DC191CE}"/>
              </a:ext>
            </a:extLst>
          </p:cNvPr>
          <p:cNvSpPr txBox="1"/>
          <p:nvPr/>
        </p:nvSpPr>
        <p:spPr>
          <a:xfrm>
            <a:off x="199869" y="4459574"/>
            <a:ext cx="15614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--Naveen--</a:t>
            </a:r>
            <a:endParaRPr lang="en-US"/>
          </a:p>
          <a:p>
            <a:pPr algn="ctr"/>
            <a:r>
              <a:rPr lang="en-US" sz="1600"/>
              <a:t>Cloud Engineer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051660-AF1A-5CBC-ADD5-D1C99957FE1C}"/>
              </a:ext>
            </a:extLst>
          </p:cNvPr>
          <p:cNvSpPr txBox="1"/>
          <p:nvPr/>
        </p:nvSpPr>
        <p:spPr>
          <a:xfrm>
            <a:off x="6545704" y="1711376"/>
            <a:ext cx="14115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--Kishore--</a:t>
            </a:r>
            <a:endParaRPr lang="en-US"/>
          </a:p>
          <a:p>
            <a:pPr algn="ctr"/>
            <a:r>
              <a:rPr lang="en-US" sz="1600"/>
              <a:t>Data Engineer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EC0F7-B6DF-7EC0-8BFF-D6B2A4C28C51}"/>
              </a:ext>
            </a:extLst>
          </p:cNvPr>
          <p:cNvSpPr txBox="1"/>
          <p:nvPr/>
        </p:nvSpPr>
        <p:spPr>
          <a:xfrm>
            <a:off x="8519410" y="4347146"/>
            <a:ext cx="1499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--Varun--</a:t>
            </a:r>
            <a:endParaRPr lang="en-US"/>
          </a:p>
          <a:p>
            <a:pPr algn="ctr"/>
            <a:r>
              <a:rPr lang="en-US" sz="1600"/>
              <a:t>Cloud Engineer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71C0E4-DF9F-D942-E436-18916AD0B225}"/>
              </a:ext>
            </a:extLst>
          </p:cNvPr>
          <p:cNvSpPr txBox="1"/>
          <p:nvPr/>
        </p:nvSpPr>
        <p:spPr>
          <a:xfrm>
            <a:off x="10430655" y="1748852"/>
            <a:ext cx="151150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--Supriya--</a:t>
            </a:r>
            <a:endParaRPr lang="en-US"/>
          </a:p>
          <a:p>
            <a:pPr algn="ctr"/>
            <a:r>
              <a:rPr lang="en-US" sz="1600"/>
              <a:t>Cloud Engineer</a:t>
            </a: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283016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Admin </a:t>
            </a:r>
            <a:r>
              <a:rPr lang="en-GB" dirty="0" err="1">
                <a:solidFill>
                  <a:schemeClr val="bg2"/>
                </a:solidFill>
                <a:latin typeface="Amasis MT Pro Black"/>
              </a:rPr>
              <a:t>SalesData</a:t>
            </a:r>
            <a:r>
              <a:rPr lang="en-GB" dirty="0">
                <a:solidFill>
                  <a:schemeClr val="bg2"/>
                </a:solidFill>
                <a:latin typeface="Amasis MT Pro Black"/>
              </a:rPr>
              <a:t>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9849F457-2533-F0C7-83E0-8D21EB73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2" y="1566843"/>
            <a:ext cx="11467723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9D3000-0066-EE19-BFAB-189A1AB06420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3630091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283016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Admin Enquiry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0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123F42-78FF-B234-7C66-8CEB062E4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"/>
          <a:stretch/>
        </p:blipFill>
        <p:spPr>
          <a:xfrm>
            <a:off x="391342" y="1603717"/>
            <a:ext cx="11425520" cy="5082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45188-B40F-7A7F-1C03-9626D9B030DA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2232635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247846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Admin Survey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4AD3977-4521-B08F-A12C-4A6AF86E7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2" y="1566843"/>
            <a:ext cx="11425520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987AEC-1D69-27B8-49CD-BC68D30CAB13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187901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3181852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Admin </a:t>
            </a:r>
            <a:r>
              <a:rPr lang="en-GB" dirty="0" err="1">
                <a:solidFill>
                  <a:schemeClr val="bg2"/>
                </a:solidFill>
                <a:latin typeface="Amasis MT Pro Black"/>
              </a:rPr>
              <a:t>CustomerList</a:t>
            </a:r>
            <a:r>
              <a:rPr lang="en-GB" dirty="0">
                <a:solidFill>
                  <a:schemeClr val="bg2"/>
                </a:solidFill>
                <a:latin typeface="Amasis MT Pro Black"/>
              </a:rPr>
              <a:t>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730F00-02FF-2028-4C8C-E1A6768B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2" y="1566843"/>
            <a:ext cx="11411452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7FD16-F370-19A1-520B-29F06708DFB1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1582014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2967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Registers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474483-AA22-D622-3BB5-FEC83628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2" y="1566843"/>
            <a:ext cx="11439587" cy="5118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CF75F5-4E1D-37E7-B5A2-ECE7B9AD5AE9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1262614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5F0AB3-06FF-E85C-F488-841456AB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2" y="1566843"/>
            <a:ext cx="11425519" cy="5118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31084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 err="1">
                <a:solidFill>
                  <a:schemeClr val="bg2"/>
                </a:solidFill>
                <a:latin typeface="Amasis MT Pro Black"/>
              </a:rPr>
              <a:t>Userlogin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C4D77-3DC0-46FC-D2AA-F428F47C7F79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1264980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270354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User Forgot Password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0A11FF-6AE3-5DC0-77E9-57A6A53F4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6843"/>
            <a:ext cx="11411451" cy="5118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528C5-9E99-76A4-1242-64B15472E43F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1197316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52186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Home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4" name="Picture 3" descr="Two people sitting at a table with food&#10;&#10;Description automatically generated with low confidence">
            <a:extLst>
              <a:ext uri="{FF2B5EF4-FFF2-40B4-BE49-F238E27FC236}">
                <a16:creationId xmlns:a16="http://schemas.microsoft.com/office/drawing/2014/main" id="{7FA60805-D669-C081-8925-3D4F70246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2" y="1566844"/>
            <a:ext cx="11453655" cy="51188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3FB68E-A75C-5238-C03C-9372237E8BE7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3403524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52186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Pizza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8DA85ED-AB87-6DF6-259B-46F1967F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4" y="1566843"/>
            <a:ext cx="11453654" cy="5118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D17540-95ED-EA4D-34B9-D3FE6569629A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102197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69676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Drinks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F171F00-2A27-1021-7013-DE3B35C4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6842"/>
            <a:ext cx="11439586" cy="5118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E7771A-1201-B4D1-C924-4295FE3242C9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293566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5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02" name="Rectangle 6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29" y="241499"/>
            <a:ext cx="2262674" cy="78866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92D050"/>
                </a:solidFill>
                <a:highlight>
                  <a:srgbClr val="800000"/>
                </a:highlight>
                <a:latin typeface="Sitka Text"/>
              </a:rPr>
              <a:t>Agenda</a:t>
            </a:r>
          </a:p>
        </p:txBody>
      </p:sp>
      <p:sp>
        <p:nvSpPr>
          <p:cNvPr id="103" name="Oval 66">
            <a:extLst>
              <a:ext uri="{FF2B5EF4-FFF2-40B4-BE49-F238E27FC236}">
                <a16:creationId xmlns:a16="http://schemas.microsoft.com/office/drawing/2014/main" id="{C25C2D0C-89F2-4874-A67D-504E65834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089" y="1271667"/>
            <a:ext cx="3565525" cy="5389434"/>
          </a:xfrm>
        </p:spPr>
        <p:txBody>
          <a:bodyPr vert="horz" wrap="square" lIns="0" tIns="0" rIns="0" bIns="0" rtlCol="0" anchor="t">
            <a:normAutofit fontScale="85000" lnSpcReduction="20000"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INTRODUCTION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PROBLEM STATEMENT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SCOPE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OUT OF SCOPE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MODULES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CONCEPTS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ARCHITECTURAL DIAGRAM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ADMIN FLOW CHART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USER FLOW CHART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ENTITIES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DATABASE SCREENSHOT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USERFACE SCREENSHOT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THANK YOU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5" name="Oval 70">
            <a:extLst>
              <a:ext uri="{FF2B5EF4-FFF2-40B4-BE49-F238E27FC236}">
                <a16:creationId xmlns:a16="http://schemas.microsoft.com/office/drawing/2014/main" id="{FDA334A1-5994-4CBD-AF0E-366DEF3A6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5737298" y="5608943"/>
            <a:ext cx="270000" cy="540001"/>
          </a:xfrm>
          <a:prstGeom prst="ellipse">
            <a:avLst/>
          </a:prstGeom>
          <a:gradFill>
            <a:gsLst>
              <a:gs pos="100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bg2">
                  <a:lumMod val="75000"/>
                  <a:lumOff val="25000"/>
                  <a:alpha val="33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57813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Burger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572972-7293-9C2A-50A5-F4CD17A8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6843"/>
            <a:ext cx="11439586" cy="5118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603A89-F407-8BD7-93AF-C89193465BE0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245266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52186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Pasta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5A5F7AB-6B56-F591-5353-05A0545E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6842"/>
            <a:ext cx="11397383" cy="5118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1D24C9-17DA-0839-F399-8E5D1A902DE9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1674541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218304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Order Form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A5DDCC-3FA9-576B-F27A-57CC16A0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76" y="1566844"/>
            <a:ext cx="11369248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2F807-E576-6127-0FAD-AB101DC9C102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420383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69676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Service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Timeline, calendar&#10;&#10;Description automatically generated">
            <a:extLst>
              <a:ext uri="{FF2B5EF4-FFF2-40B4-BE49-F238E27FC236}">
                <a16:creationId xmlns:a16="http://schemas.microsoft.com/office/drawing/2014/main" id="{FA85D0BC-CE1A-7180-ABB3-CDD05AC6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6843"/>
            <a:ext cx="11425519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894C6-57A8-686F-D3F6-ABB53AEEECDF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534335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52186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About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9F9AD91-93D3-21C0-46AE-45C13266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6843"/>
            <a:ext cx="11453654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6BD197-3133-93A4-0D58-9B5F3BFFCDEE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2825515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592202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Profile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A picture containing text, pizza, food, dish&#10;&#10;Description automatically generated">
            <a:extLst>
              <a:ext uri="{FF2B5EF4-FFF2-40B4-BE49-F238E27FC236}">
                <a16:creationId xmlns:a16="http://schemas.microsoft.com/office/drawing/2014/main" id="{1D7994AA-EDAC-908B-1B4B-D152DED5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6843"/>
            <a:ext cx="11425519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9447B-4D3E-01A3-5DCB-2E7934277E51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1381508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204486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Find Order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A cat in a garment&#10;&#10;Description automatically generated with low confidence">
            <a:extLst>
              <a:ext uri="{FF2B5EF4-FFF2-40B4-BE49-F238E27FC236}">
                <a16:creationId xmlns:a16="http://schemas.microsoft.com/office/drawing/2014/main" id="{15EA8EE4-B481-0678-4650-651DF9FDA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2" y="1566844"/>
            <a:ext cx="11411451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82DCEB-3876-B722-3A5B-5EB9732DA3D5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846029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191575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My Order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B6B49AE-50A5-2DC6-9631-172F9210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3326"/>
            <a:ext cx="11425519" cy="51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D8A11-650F-EE39-58D4-16091C852951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2294003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831352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Enquiry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4E7A96-C4B3-63DB-DDC3-E234497C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6843"/>
            <a:ext cx="11425519" cy="51188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1D8975-DC92-F306-46CD-DE4C531F8995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1038463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2" y="884948"/>
            <a:ext cx="169676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Survey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65B773-015C-EE2E-C011-F52592C8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6843"/>
            <a:ext cx="11439586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B152E9-75BC-1332-0B9D-81AA63A11AA5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30459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3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3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3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5" name="Rectangle 3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16" y="391124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700" b="1"/>
              <a:t>Introduction</a:t>
            </a:r>
          </a:p>
        </p:txBody>
      </p:sp>
      <p:sp>
        <p:nvSpPr>
          <p:cNvPr id="56" name="Rectangle 41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9" name="Content Placeholder 11">
            <a:extLst>
              <a:ext uri="{FF2B5EF4-FFF2-40B4-BE49-F238E27FC236}">
                <a16:creationId xmlns:a16="http://schemas.microsoft.com/office/drawing/2014/main" id="{9CD7AD93-38FA-BCCA-BEA7-0E1086C2EF8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87384465"/>
              </p:ext>
            </p:extLst>
          </p:nvPr>
        </p:nvGraphicFramePr>
        <p:xfrm>
          <a:off x="4088382" y="736182"/>
          <a:ext cx="4677286" cy="5903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247846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Update Profile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40BCFF-4EAD-E955-C2C3-251DF41D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6843"/>
            <a:ext cx="11467722" cy="51188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C45336-81F9-64F5-E809-0FE789B5783F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3312893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B3E734-F4E6-C27E-A949-601A6C43BD69}"/>
              </a:ext>
            </a:extLst>
          </p:cNvPr>
          <p:cNvSpPr txBox="1"/>
          <p:nvPr/>
        </p:nvSpPr>
        <p:spPr>
          <a:xfrm>
            <a:off x="391343" y="884948"/>
            <a:ext cx="169676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/>
              </a:rPr>
              <a:t>Logout Page</a:t>
            </a:r>
            <a:endParaRPr lang="en-IN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80F0B-B5E1-C0B6-81A7-048A0914BB8D}"/>
              </a:ext>
            </a:extLst>
          </p:cNvPr>
          <p:cNvSpPr txBox="1"/>
          <p:nvPr/>
        </p:nvSpPr>
        <p:spPr>
          <a:xfrm>
            <a:off x="43237" y="172275"/>
            <a:ext cx="204487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SCREENSHOTS</a:t>
            </a:r>
          </a:p>
        </p:txBody>
      </p:sp>
      <p:pic>
        <p:nvPicPr>
          <p:cNvPr id="4" name="Picture 3" descr="A picture containing pizza, food, dish, indoor&#10;&#10;Description automatically generated">
            <a:extLst>
              <a:ext uri="{FF2B5EF4-FFF2-40B4-BE49-F238E27FC236}">
                <a16:creationId xmlns:a16="http://schemas.microsoft.com/office/drawing/2014/main" id="{C58A453A-75A0-29A9-C539-A8260BDF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3" y="1566843"/>
            <a:ext cx="11411451" cy="511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F0FD7-50F7-C909-3E2B-2F68AC31F0B1}"/>
              </a:ext>
            </a:extLst>
          </p:cNvPr>
          <p:cNvSpPr txBox="1"/>
          <p:nvPr/>
        </p:nvSpPr>
        <p:spPr>
          <a:xfrm>
            <a:off x="43236" y="172275"/>
            <a:ext cx="38394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C000"/>
                </a:solidFill>
                <a:latin typeface="Jumble" panose="02000503000000020004" pitchFamily="2" charset="0"/>
              </a:rPr>
              <a:t>User Interface SCREENSHOTS</a:t>
            </a:r>
          </a:p>
        </p:txBody>
      </p:sp>
    </p:spTree>
    <p:extLst>
      <p:ext uri="{BB962C8B-B14F-4D97-AF65-F5344CB8AC3E}">
        <p14:creationId xmlns:p14="http://schemas.microsoft.com/office/powerpoint/2010/main" val="612135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6A545-3310-CC60-1FDE-ABC83FE7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0E69CD-8F83-70D0-67CB-C45821F34E0D}"/>
              </a:ext>
            </a:extLst>
          </p:cNvPr>
          <p:cNvSpPr/>
          <p:nvPr/>
        </p:nvSpPr>
        <p:spPr>
          <a:xfrm>
            <a:off x="158693" y="438448"/>
            <a:ext cx="4759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Inverted">
              <a:avLst/>
            </a:prstTxWarp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441230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1C49CC-E08D-1DA8-BF6D-9ABB01DECB93}"/>
              </a:ext>
            </a:extLst>
          </p:cNvPr>
          <p:cNvSpPr/>
          <p:nvPr/>
        </p:nvSpPr>
        <p:spPr>
          <a:xfrm>
            <a:off x="2220708" y="4394924"/>
            <a:ext cx="77505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top">
              <a:avLst/>
            </a:prstTxWarp>
            <a:spAutoFit/>
          </a:bodyPr>
          <a:lstStyle/>
          <a:p>
            <a:pPr algn="ctr"/>
            <a:r>
              <a:rPr 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CCE8DA"/>
                </a:highlight>
              </a:rPr>
              <a:t>ALWAYS WELCOMES </a:t>
            </a:r>
            <a:br>
              <a:rPr 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CCE8DA"/>
                </a:highlight>
              </a:rPr>
            </a:br>
            <a:r>
              <a:rPr 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CCE8DA"/>
                </a:highlight>
              </a:rPr>
              <a:t>YOU !!!!!!</a:t>
            </a:r>
            <a:endParaRPr lang="en-IN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>
                  <a:lumMod val="95000"/>
                  <a:lumOff val="5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highlight>
                <a:srgbClr val="CCE8DA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1692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8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97" name="Rectangle 9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52" y="-845329"/>
            <a:ext cx="3378619" cy="195472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3" y="737456"/>
            <a:ext cx="4701335" cy="1861671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/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In the existing system, there will be issues related to travel expenses, and travel to experience the taste.</a:t>
            </a:r>
            <a:endParaRPr lang="en-US" sz="2000">
              <a:solidFill>
                <a:srgbClr val="FFFFFF">
                  <a:alpha val="60000"/>
                </a:srgbClr>
              </a:solidFill>
            </a:endParaRPr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Sometimes people might be uncomfortable to eat in a crowded ambience.</a:t>
            </a:r>
            <a:endParaRPr lang="en-US" sz="2000">
              <a:solidFill>
                <a:srgbClr val="FFFFFF">
                  <a:alpha val="60000"/>
                </a:srgbClr>
              </a:solidFill>
            </a:endParaRPr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In these testing covid times, the customers sometimes tend to risk contact while ordering.</a:t>
            </a:r>
            <a:endParaRPr lang="en-US" sz="2000">
              <a:solidFill>
                <a:srgbClr val="FFFFFF">
                  <a:alpha val="60000"/>
                </a:srgbClr>
              </a:solidFill>
            </a:endParaRPr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The pizza </a:t>
            </a:r>
            <a:r>
              <a:rPr lang="en-US" sz="2000" err="1"/>
              <a:t>kaaran</a:t>
            </a:r>
            <a:r>
              <a:rPr lang="en-US" sz="2000"/>
              <a:t> also aims to increase the sales, due to the easy to use order online website.</a:t>
            </a:r>
            <a:endParaRPr lang="en-US" sz="2000">
              <a:solidFill>
                <a:srgbClr val="FFFFFF">
                  <a:alpha val="60000"/>
                </a:srgbClr>
              </a:solidFill>
            </a:endParaRPr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So, The focus is to create an “easy to use” website, which will allow a first time customer to complete their order with ease. </a:t>
            </a:r>
            <a:endParaRPr lang="en-US" sz="200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8" name="Picture Placeholder 7" descr="A picture containing pizza, cabinet, person, dish&#10;&#10;Description automatically generate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476" r="14230"/>
          <a:stretch/>
        </p:blipFill>
        <p:spPr>
          <a:xfrm>
            <a:off x="5298521" y="10"/>
            <a:ext cx="6893480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picture containing slice, dish, sliced&#10;&#10;Description automatically generated">
            <a:extLst>
              <a:ext uri="{FF2B5EF4-FFF2-40B4-BE49-F238E27FC236}">
                <a16:creationId xmlns:a16="http://schemas.microsoft.com/office/drawing/2014/main" id="{C5B35FC5-FED8-C64B-33A4-2BFB96F9D3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834" b="7834"/>
          <a:stretch/>
        </p:blipFill>
        <p:spPr>
          <a:xfrm>
            <a:off x="28529" y="27701"/>
            <a:ext cx="12134962" cy="682592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22A8C5-ACBC-5904-0F0E-FD35A1734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69" y="117708"/>
            <a:ext cx="5497648" cy="422896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kern="120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SCOPE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6DB196D-4113-D4B3-AC06-E3BE822DA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69" y="796204"/>
            <a:ext cx="6067491" cy="6029720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ADMIN :</a:t>
            </a:r>
            <a:endParaRPr lang="en-US" sz="2400" kern="1200" dirty="0">
              <a:solidFill>
                <a:srgbClr val="C00000"/>
              </a:solidFill>
              <a:latin typeface="+mn-lt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kern="1200" dirty="0">
                <a:solidFill>
                  <a:srgbClr val="FFFF00">
                    <a:alpha val="60000"/>
                  </a:srgbClr>
                </a:solidFill>
                <a:latin typeface="+mn-lt"/>
                <a:ea typeface="+mn-ea"/>
                <a:cs typeface="+mn-cs"/>
              </a:rPr>
              <a:t>Admin</a:t>
            </a:r>
            <a:r>
              <a:rPr lang="en-US" dirty="0">
                <a:solidFill>
                  <a:srgbClr val="FFFF00">
                    <a:alpha val="60000"/>
                  </a:srgbClr>
                </a:solidFill>
              </a:rPr>
              <a:t> will</a:t>
            </a:r>
            <a:r>
              <a:rPr lang="en-US" sz="2400" kern="1200" dirty="0">
                <a:solidFill>
                  <a:srgbClr val="FFFF00">
                    <a:alpha val="60000"/>
                  </a:srgbClr>
                </a:solidFill>
                <a:latin typeface="+mn-lt"/>
                <a:ea typeface="+mn-ea"/>
                <a:cs typeface="+mn-cs"/>
              </a:rPr>
              <a:t> be able to add</a:t>
            </a:r>
            <a:r>
              <a:rPr lang="en-US" dirty="0">
                <a:solidFill>
                  <a:srgbClr val="FFFF00">
                    <a:alpha val="60000"/>
                  </a:srgbClr>
                </a:solidFill>
              </a:rPr>
              <a:t>,</a:t>
            </a:r>
            <a:r>
              <a:rPr lang="en-US" sz="2400" kern="1200" dirty="0">
                <a:solidFill>
                  <a:srgbClr val="FFFF00">
                    <a:alpha val="60000"/>
                  </a:srgbClr>
                </a:solidFill>
                <a:latin typeface="+mn-lt"/>
                <a:ea typeface="+mn-ea"/>
                <a:cs typeface="+mn-cs"/>
              </a:rPr>
              <a:t> remove the</a:t>
            </a:r>
            <a:r>
              <a:rPr lang="en-US" dirty="0">
                <a:solidFill>
                  <a:srgbClr val="FFFF00">
                    <a:alpha val="60000"/>
                  </a:srgbClr>
                </a:solidFill>
              </a:rPr>
              <a:t> items and update the offers.</a:t>
            </a:r>
            <a:endParaRPr lang="en-US" sz="2400" kern="1200" dirty="0">
              <a:solidFill>
                <a:srgbClr val="FFFF00">
                  <a:alpha val="60000"/>
                </a:srgbClr>
              </a:solidFill>
              <a:latin typeface="+mn-lt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00">
                    <a:alpha val="60000"/>
                  </a:srgbClr>
                </a:solidFill>
              </a:rPr>
              <a:t>Admin can store the details of the customers when they login to the portal.</a:t>
            </a:r>
          </a:p>
          <a:p>
            <a:pPr marL="0" indent="0">
              <a:lnSpc>
                <a:spcPct val="100000"/>
              </a:lnSpc>
            </a:pPr>
            <a:endParaRPr lang="en-US" dirty="0">
              <a:solidFill>
                <a:srgbClr val="FFFF00">
                  <a:alpha val="60000"/>
                </a:srgbClr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-US" b="1" dirty="0">
                <a:solidFill>
                  <a:srgbClr val="FF2F00">
                    <a:alpha val="60000"/>
                  </a:srgbClr>
                </a:solidFill>
              </a:rPr>
              <a:t>CUSTOMERS</a:t>
            </a:r>
            <a:r>
              <a:rPr lang="en-US" b="1" dirty="0">
                <a:solidFill>
                  <a:srgbClr val="C00000">
                    <a:alpha val="60000"/>
                  </a:srgbClr>
                </a:solidFill>
              </a:rPr>
              <a:t>:</a:t>
            </a:r>
            <a:endParaRPr lang="en-US" sz="2400" b="1" kern="1200" dirty="0">
              <a:solidFill>
                <a:srgbClr val="C00000">
                  <a:alpha val="60000"/>
                </a:srgbClr>
              </a:solidFill>
              <a:latin typeface="+mn-lt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00">
                    <a:alpha val="60000"/>
                  </a:srgbClr>
                </a:solidFill>
              </a:rPr>
              <a:t>The customers can access the portal by just logging in on the page.</a:t>
            </a:r>
            <a:endParaRPr lang="en-US" sz="2400" kern="1200" dirty="0">
              <a:solidFill>
                <a:srgbClr val="FFFF00">
                  <a:alpha val="60000"/>
                </a:srgbClr>
              </a:solidFill>
              <a:latin typeface="+mn-lt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00">
                    <a:alpha val="60000"/>
                  </a:srgbClr>
                </a:solidFill>
              </a:rPr>
              <a:t>They can order the combos when the offer is available to them.</a:t>
            </a:r>
            <a:endParaRPr lang="en-US" sz="2400" kern="1200" dirty="0">
              <a:solidFill>
                <a:srgbClr val="FFFF00">
                  <a:alpha val="60000"/>
                </a:srgb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9D4040-B1B8-694F-FCFC-4A74E5B0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160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47BE21-2DDE-6B3A-13FF-DF551084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F800FE-9215-7EE4-264D-2836115C4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30" y="1350534"/>
            <a:ext cx="3207302" cy="724425"/>
          </a:xfrm>
        </p:spPr>
        <p:txBody>
          <a:bodyPr/>
          <a:lstStyle/>
          <a:p>
            <a:pPr algn="ctr"/>
            <a:r>
              <a:rPr lang="en-US" sz="3600">
                <a:latin typeface="Walbaum Display"/>
              </a:rPr>
              <a:t>Out of </a:t>
            </a:r>
            <a:r>
              <a:rPr lang="en-US" sz="3600">
                <a:latin typeface="Walbaum Display"/>
                <a:cs typeface="Times New Roman"/>
              </a:rPr>
              <a:t>scope</a:t>
            </a:r>
            <a:endParaRPr lang="en-US">
              <a:latin typeface="Walbaum Display"/>
              <a:cs typeface="Times New Roman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804C611-06A1-7740-F5DD-ACE4CFA6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54" y="2440245"/>
            <a:ext cx="5341813" cy="5841044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342900" indent="-342900">
              <a:buChar char="•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We didn't implement any tie ups with delivery partners. </a:t>
            </a:r>
          </a:p>
          <a:p>
            <a:pPr marL="342900" indent="-342900">
              <a:buChar char="•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Also we didn’t implement the online payment options as of now..</a:t>
            </a:r>
          </a:p>
        </p:txBody>
      </p:sp>
    </p:spTree>
    <p:extLst>
      <p:ext uri="{BB962C8B-B14F-4D97-AF65-F5344CB8AC3E}">
        <p14:creationId xmlns:p14="http://schemas.microsoft.com/office/powerpoint/2010/main" val="78078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1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1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1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1" name="Rectangle 2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B959377-B8CC-84E8-C589-D52326B3CB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000" r="16001" b="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26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8F6B57-674F-6CCC-900C-38A45BF56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8365" y="-176428"/>
            <a:ext cx="3502830" cy="77794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>
                <a:solidFill>
                  <a:srgbClr val="FFFF00"/>
                </a:solidFill>
                <a:highlight>
                  <a:srgbClr val="000000"/>
                </a:highlight>
                <a:latin typeface="Cooper Black"/>
              </a:rPr>
              <a:t>MODULES</a:t>
            </a:r>
            <a:endParaRPr lang="en-US" sz="2800" b="1" kern="1200">
              <a:solidFill>
                <a:srgbClr val="FFFF00"/>
              </a:solidFill>
              <a:highlight>
                <a:srgbClr val="000000"/>
              </a:highlight>
              <a:latin typeface="Cooper Black"/>
            </a:endParaRPr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8D91974-888E-2984-5CD1-9C6821564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7014" y="794176"/>
            <a:ext cx="3924958" cy="5931250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 indent="-342900">
              <a:lnSpc>
                <a:spcPct val="100000"/>
              </a:lnSpc>
              <a:buChar char="•"/>
            </a:pPr>
            <a:r>
              <a:rPr lang="en-US" sz="2000" b="1" dirty="0">
                <a:solidFill>
                  <a:srgbClr val="FFFFFF"/>
                </a:solidFill>
                <a:highlight>
                  <a:srgbClr val="000000"/>
                </a:highlight>
              </a:rPr>
              <a:t>Landing Page</a:t>
            </a: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2000" b="1" dirty="0">
                <a:solidFill>
                  <a:srgbClr val="FFFFFF"/>
                </a:solidFill>
                <a:highlight>
                  <a:srgbClr val="000000"/>
                </a:highlight>
              </a:rPr>
              <a:t>Registration</a:t>
            </a: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2000" b="1" dirty="0">
                <a:solidFill>
                  <a:srgbClr val="FFFFFF"/>
                </a:solidFill>
                <a:highlight>
                  <a:srgbClr val="000000"/>
                </a:highlight>
              </a:rPr>
              <a:t>Login </a:t>
            </a: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2000" b="1" dirty="0">
                <a:solidFill>
                  <a:srgbClr val="FFFFFF"/>
                </a:solidFill>
                <a:highlight>
                  <a:srgbClr val="000000"/>
                </a:highlight>
              </a:rPr>
              <a:t>Dashboard</a:t>
            </a: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2000" b="1" dirty="0">
                <a:solidFill>
                  <a:srgbClr val="FFFFFF"/>
                </a:solidFill>
                <a:highlight>
                  <a:srgbClr val="000000"/>
                </a:highlight>
              </a:rPr>
              <a:t>Add Items</a:t>
            </a: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2000" b="1" dirty="0">
                <a:solidFill>
                  <a:srgbClr val="FFFFFF"/>
                </a:solidFill>
                <a:highlight>
                  <a:srgbClr val="000000"/>
                </a:highlight>
              </a:rPr>
              <a:t>Update Items</a:t>
            </a: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2000" b="1" dirty="0">
                <a:solidFill>
                  <a:srgbClr val="FFFFFF"/>
                </a:solidFill>
                <a:highlight>
                  <a:srgbClr val="000000"/>
                </a:highlight>
              </a:rPr>
              <a:t>Remove Items</a:t>
            </a: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2000" b="1" dirty="0">
                <a:solidFill>
                  <a:srgbClr val="FFFFFF"/>
                </a:solidFill>
                <a:highlight>
                  <a:srgbClr val="000000"/>
                </a:highlight>
              </a:rPr>
              <a:t>View Orders</a:t>
            </a:r>
          </a:p>
          <a:p>
            <a:pPr marL="342900" indent="-342900">
              <a:lnSpc>
                <a:spcPct val="100000"/>
              </a:lnSpc>
              <a:buChar char="•"/>
            </a:pPr>
            <a:endParaRPr lang="en-US" sz="2000" b="1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EF14-E09C-FE7F-5039-603B89B6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83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2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text, person, food, box&#10;&#10;Description automatically generated">
            <a:extLst>
              <a:ext uri="{FF2B5EF4-FFF2-40B4-BE49-F238E27FC236}">
                <a16:creationId xmlns:a16="http://schemas.microsoft.com/office/drawing/2014/main" id="{94F02F96-5B35-C360-BA63-6AE8F623830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t="21173" r="-118" b="7492"/>
          <a:stretch/>
        </p:blipFill>
        <p:spPr>
          <a:xfrm>
            <a:off x="20" y="1"/>
            <a:ext cx="12192002" cy="685185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26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AD6F9D-78C4-20E4-CAC3-0600DD5FDAB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8902" y="-370876"/>
            <a:ext cx="3565524" cy="85996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kern="1200">
                <a:highlight>
                  <a:srgbClr val="000000"/>
                </a:highlight>
                <a:latin typeface="Times New Roman"/>
                <a:cs typeface="Times New Roman"/>
              </a:rPr>
              <a:t>CONCEPTS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BCEFE-56C0-A8B0-C739-314118BAD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5095B-D5DA-568C-7B92-64B36B72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B0A4F-2923-EA7C-4535-B9DD097388CE}"/>
              </a:ext>
            </a:extLst>
          </p:cNvPr>
          <p:cNvSpPr txBox="1"/>
          <p:nvPr/>
        </p:nvSpPr>
        <p:spPr>
          <a:xfrm>
            <a:off x="-56458" y="601394"/>
            <a:ext cx="3581015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Modules</a:t>
            </a:r>
          </a:p>
          <a:p>
            <a:pPr marL="285750" indent="-285750" algn="l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Entities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Routers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Services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Bootstrap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Mysql</a:t>
            </a:r>
            <a:r>
              <a:rPr lang="en-US" sz="2400" dirty="0"/>
              <a:t> Connector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9508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230e9df3-be65-4c73-a93b-d1236ebd677e"/>
    <ds:schemaRef ds:uri="http://purl.org/dc/terms/"/>
    <ds:schemaRef ds:uri="71af3243-3dd4-4a8d-8c0d-dd76da1f02a5"/>
    <ds:schemaRef ds:uri="http://schemas.microsoft.com/sharepoint/v3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{A585790E-9F82-49E9-8978-3FE9B55DD137}tf33713516_win32</Template>
  <TotalTime>778</TotalTime>
  <Words>993</Words>
  <Application>Microsoft Office PowerPoint</Application>
  <PresentationFormat>Widescreen</PresentationFormat>
  <Paragraphs>351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1" baseType="lpstr">
      <vt:lpstr>Aharoni</vt:lpstr>
      <vt:lpstr>Algerian</vt:lpstr>
      <vt:lpstr>Amasis MT Pro Black</vt:lpstr>
      <vt:lpstr>Arial</vt:lpstr>
      <vt:lpstr>Bahnschrift SemiBold SemiConden</vt:lpstr>
      <vt:lpstr>Bahnschrift SemiLight SemiConde</vt:lpstr>
      <vt:lpstr>Bauhaus 93</vt:lpstr>
      <vt:lpstr>Calibri</vt:lpstr>
      <vt:lpstr>Congenial Black</vt:lpstr>
      <vt:lpstr>Cooper Black</vt:lpstr>
      <vt:lpstr>Gill Sans MT</vt:lpstr>
      <vt:lpstr>Jumble</vt:lpstr>
      <vt:lpstr>Sitka Text</vt:lpstr>
      <vt:lpstr>Times New Roman</vt:lpstr>
      <vt:lpstr>Verdana</vt:lpstr>
      <vt:lpstr>Walbaum Display</vt:lpstr>
      <vt:lpstr>Wingdings</vt:lpstr>
      <vt:lpstr>3DFloatVTI</vt:lpstr>
      <vt:lpstr>            Pizza   K A A R A N </vt:lpstr>
      <vt:lpstr> Team</vt:lpstr>
      <vt:lpstr>Agenda</vt:lpstr>
      <vt:lpstr>Introduction</vt:lpstr>
      <vt:lpstr>PROBLEM STATEMENT</vt:lpstr>
      <vt:lpstr>SCOPE</vt:lpstr>
      <vt:lpstr>Out of scope</vt:lpstr>
      <vt:lpstr>MODULES</vt:lpstr>
      <vt:lpstr>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</dc:title>
  <dc:creator>Aparajithvarun Veeraraghavan</dc:creator>
  <cp:lastModifiedBy>Ameenabegam  Syedakbar</cp:lastModifiedBy>
  <cp:revision>134</cp:revision>
  <dcterms:created xsi:type="dcterms:W3CDTF">2022-08-25T15:48:40Z</dcterms:created>
  <dcterms:modified xsi:type="dcterms:W3CDTF">2022-10-11T09:30:07Z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